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notesSlides/notesSlide18.xml" ContentType="application/vnd.openxmlformats-officedocument.presentationml.notesSlide+xml"/>
  <Override PartName="/ppt/ink/ink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4"/>
  </p:sldMasterIdLst>
  <p:notesMasterIdLst>
    <p:notesMasterId r:id="rId40"/>
  </p:notesMasterIdLst>
  <p:sldIdLst>
    <p:sldId id="256" r:id="rId5"/>
    <p:sldId id="258" r:id="rId6"/>
    <p:sldId id="279" r:id="rId7"/>
    <p:sldId id="259" r:id="rId8"/>
    <p:sldId id="260" r:id="rId9"/>
    <p:sldId id="283" r:id="rId10"/>
    <p:sldId id="284" r:id="rId11"/>
    <p:sldId id="281" r:id="rId12"/>
    <p:sldId id="285" r:id="rId13"/>
    <p:sldId id="286" r:id="rId14"/>
    <p:sldId id="288" r:id="rId15"/>
    <p:sldId id="289" r:id="rId16"/>
    <p:sldId id="290" r:id="rId17"/>
    <p:sldId id="291" r:id="rId18"/>
    <p:sldId id="292" r:id="rId19"/>
    <p:sldId id="293" r:id="rId20"/>
    <p:sldId id="294" r:id="rId21"/>
    <p:sldId id="295" r:id="rId22"/>
    <p:sldId id="296" r:id="rId23"/>
    <p:sldId id="263" r:id="rId24"/>
    <p:sldId id="297" r:id="rId25"/>
    <p:sldId id="299" r:id="rId26"/>
    <p:sldId id="300" r:id="rId27"/>
    <p:sldId id="301" r:id="rId28"/>
    <p:sldId id="303" r:id="rId29"/>
    <p:sldId id="302" r:id="rId30"/>
    <p:sldId id="310" r:id="rId31"/>
    <p:sldId id="308" r:id="rId32"/>
    <p:sldId id="309" r:id="rId33"/>
    <p:sldId id="274" r:id="rId34"/>
    <p:sldId id="311" r:id="rId35"/>
    <p:sldId id="305" r:id="rId36"/>
    <p:sldId id="307" r:id="rId37"/>
    <p:sldId id="306" r:id="rId38"/>
    <p:sldId id="304" r:id="rId39"/>
  </p:sldIdLst>
  <p:sldSz cx="9144000" cy="5143500" type="screen16x9"/>
  <p:notesSz cx="6858000" cy="9144000"/>
  <p:embeddedFontLst>
    <p:embeddedFont>
      <p:font typeface="Consolas" panose="020B0609020204030204" pitchFamily="49" charset="0"/>
      <p:regular r:id="rId41"/>
      <p:bold r:id="rId42"/>
      <p:italic r:id="rId43"/>
      <p:boldItalic r:id="rId44"/>
    </p:embeddedFont>
    <p:embeddedFont>
      <p:font typeface="Montserrat" panose="00000500000000000000" pitchFamily="2" charset="0"/>
      <p:regular r:id="rId45"/>
      <p:bold r:id="rId46"/>
    </p:embeddedFont>
    <p:embeddedFont>
      <p:font typeface="Montserrat ExtraBold" panose="00000900000000000000" pitchFamily="2" charset="0"/>
      <p:bold r:id="rId47"/>
    </p:embeddedFont>
    <p:embeddedFont>
      <p:font typeface="Onest" panose="020B0604020202020204" charset="0"/>
      <p:regular r:id="rId48"/>
      <p:bold r:id="rId49"/>
    </p:embeddedFont>
    <p:embeddedFont>
      <p:font typeface="Open Sans" panose="020B0606030504020204" pitchFamily="3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D6BFB9-08DC-4C08-AC5F-8D1C368DBD98}">
  <a:tblStyle styleId="{C8D6BFB9-08DC-4C08-AC5F-8D1C368DBD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96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ặng Đức Tài" userId="2bd3cda8-817e-4578-a39c-943211a8b916" providerId="ADAL" clId="{A424F6B1-FA46-4232-BB94-C75F82BF6C28}"/>
    <pc:docChg chg="undo custSel addSld delSld modSld delMainMaster">
      <pc:chgData name="Đặng Đức Tài" userId="2bd3cda8-817e-4578-a39c-943211a8b916" providerId="ADAL" clId="{A424F6B1-FA46-4232-BB94-C75F82BF6C28}" dt="2024-10-16T07:53:55.411" v="84" actId="14100"/>
      <pc:docMkLst>
        <pc:docMk/>
      </pc:docMkLst>
      <pc:sldChg chg="modTransition">
        <pc:chgData name="Đặng Đức Tài" userId="2bd3cda8-817e-4578-a39c-943211a8b916" providerId="ADAL" clId="{A424F6B1-FA46-4232-BB94-C75F82BF6C28}" dt="2024-10-15T06:02:49.579" v="8"/>
        <pc:sldMkLst>
          <pc:docMk/>
          <pc:sldMk cId="0" sldId="256"/>
        </pc:sldMkLst>
      </pc:sldChg>
      <pc:sldChg chg="modTransition">
        <pc:chgData name="Đặng Đức Tài" userId="2bd3cda8-817e-4578-a39c-943211a8b916" providerId="ADAL" clId="{A424F6B1-FA46-4232-BB94-C75F82BF6C28}" dt="2024-10-15T06:02:49.579" v="8"/>
        <pc:sldMkLst>
          <pc:docMk/>
          <pc:sldMk cId="0" sldId="258"/>
        </pc:sldMkLst>
      </pc:sldChg>
      <pc:sldChg chg="modTransition">
        <pc:chgData name="Đặng Đức Tài" userId="2bd3cda8-817e-4578-a39c-943211a8b916" providerId="ADAL" clId="{A424F6B1-FA46-4232-BB94-C75F82BF6C28}" dt="2024-10-15T06:02:49.579" v="8"/>
        <pc:sldMkLst>
          <pc:docMk/>
          <pc:sldMk cId="0" sldId="259"/>
        </pc:sldMkLst>
      </pc:sldChg>
      <pc:sldChg chg="modTransition">
        <pc:chgData name="Đặng Đức Tài" userId="2bd3cda8-817e-4578-a39c-943211a8b916" providerId="ADAL" clId="{A424F6B1-FA46-4232-BB94-C75F82BF6C28}" dt="2024-10-15T06:02:49.579" v="8"/>
        <pc:sldMkLst>
          <pc:docMk/>
          <pc:sldMk cId="0" sldId="260"/>
        </pc:sldMkLst>
      </pc:sldChg>
      <pc:sldChg chg="modTransition">
        <pc:chgData name="Đặng Đức Tài" userId="2bd3cda8-817e-4578-a39c-943211a8b916" providerId="ADAL" clId="{A424F6B1-FA46-4232-BB94-C75F82BF6C28}" dt="2024-10-15T06:02:49.579" v="8"/>
        <pc:sldMkLst>
          <pc:docMk/>
          <pc:sldMk cId="0" sldId="263"/>
        </pc:sldMkLst>
      </pc:sldChg>
      <pc:sldChg chg="modTransition">
        <pc:chgData name="Đặng Đức Tài" userId="2bd3cda8-817e-4578-a39c-943211a8b916" providerId="ADAL" clId="{A424F6B1-FA46-4232-BB94-C75F82BF6C28}" dt="2024-10-15T06:02:49.579" v="8"/>
        <pc:sldMkLst>
          <pc:docMk/>
          <pc:sldMk cId="0" sldId="274"/>
        </pc:sldMkLst>
      </pc:sldChg>
      <pc:sldChg chg="del">
        <pc:chgData name="Đặng Đức Tài" userId="2bd3cda8-817e-4578-a39c-943211a8b916" providerId="ADAL" clId="{A424F6B1-FA46-4232-BB94-C75F82BF6C28}" dt="2024-10-14T04:53:04.429" v="0" actId="47"/>
        <pc:sldMkLst>
          <pc:docMk/>
          <pc:sldMk cId="0" sldId="279"/>
        </pc:sldMkLst>
      </pc:sldChg>
      <pc:sldChg chg="modTransition">
        <pc:chgData name="Đặng Đức Tài" userId="2bd3cda8-817e-4578-a39c-943211a8b916" providerId="ADAL" clId="{A424F6B1-FA46-4232-BB94-C75F82BF6C28}" dt="2024-10-15T06:02:49.579" v="8"/>
        <pc:sldMkLst>
          <pc:docMk/>
          <pc:sldMk cId="413983384" sldId="279"/>
        </pc:sldMkLst>
      </pc:sldChg>
      <pc:sldChg chg="del">
        <pc:chgData name="Đặng Đức Tài" userId="2bd3cda8-817e-4578-a39c-943211a8b916" providerId="ADAL" clId="{A424F6B1-FA46-4232-BB94-C75F82BF6C28}" dt="2024-10-14T04:53:04.429" v="0" actId="47"/>
        <pc:sldMkLst>
          <pc:docMk/>
          <pc:sldMk cId="0" sldId="280"/>
        </pc:sldMkLst>
      </pc:sldChg>
      <pc:sldChg chg="del">
        <pc:chgData name="Đặng Đức Tài" userId="2bd3cda8-817e-4578-a39c-943211a8b916" providerId="ADAL" clId="{A424F6B1-FA46-4232-BB94-C75F82BF6C28}" dt="2024-10-14T04:53:04.429" v="0" actId="47"/>
        <pc:sldMkLst>
          <pc:docMk/>
          <pc:sldMk cId="0" sldId="281"/>
        </pc:sldMkLst>
      </pc:sldChg>
      <pc:sldChg chg="modTransition">
        <pc:chgData name="Đặng Đức Tài" userId="2bd3cda8-817e-4578-a39c-943211a8b916" providerId="ADAL" clId="{A424F6B1-FA46-4232-BB94-C75F82BF6C28}" dt="2024-10-15T06:02:49.579" v="8"/>
        <pc:sldMkLst>
          <pc:docMk/>
          <pc:sldMk cId="565515914" sldId="281"/>
        </pc:sldMkLst>
      </pc:sldChg>
      <pc:sldChg chg="del">
        <pc:chgData name="Đặng Đức Tài" userId="2bd3cda8-817e-4578-a39c-943211a8b916" providerId="ADAL" clId="{A424F6B1-FA46-4232-BB94-C75F82BF6C28}" dt="2024-10-14T04:53:04.429" v="0" actId="47"/>
        <pc:sldMkLst>
          <pc:docMk/>
          <pc:sldMk cId="0" sldId="282"/>
        </pc:sldMkLst>
      </pc:sldChg>
      <pc:sldChg chg="del">
        <pc:chgData name="Đặng Đức Tài" userId="2bd3cda8-817e-4578-a39c-943211a8b916" providerId="ADAL" clId="{A424F6B1-FA46-4232-BB94-C75F82BF6C28}" dt="2024-10-14T04:53:04.429" v="0" actId="47"/>
        <pc:sldMkLst>
          <pc:docMk/>
          <pc:sldMk cId="0" sldId="283"/>
        </pc:sldMkLst>
      </pc:sldChg>
      <pc:sldChg chg="modTransition">
        <pc:chgData name="Đặng Đức Tài" userId="2bd3cda8-817e-4578-a39c-943211a8b916" providerId="ADAL" clId="{A424F6B1-FA46-4232-BB94-C75F82BF6C28}" dt="2024-10-15T06:02:49.579" v="8"/>
        <pc:sldMkLst>
          <pc:docMk/>
          <pc:sldMk cId="1123795853" sldId="283"/>
        </pc:sldMkLst>
      </pc:sldChg>
      <pc:sldChg chg="del">
        <pc:chgData name="Đặng Đức Tài" userId="2bd3cda8-817e-4578-a39c-943211a8b916" providerId="ADAL" clId="{A424F6B1-FA46-4232-BB94-C75F82BF6C28}" dt="2024-10-14T04:53:04.429" v="0" actId="47"/>
        <pc:sldMkLst>
          <pc:docMk/>
          <pc:sldMk cId="0" sldId="284"/>
        </pc:sldMkLst>
      </pc:sldChg>
      <pc:sldChg chg="modTransition">
        <pc:chgData name="Đặng Đức Tài" userId="2bd3cda8-817e-4578-a39c-943211a8b916" providerId="ADAL" clId="{A424F6B1-FA46-4232-BB94-C75F82BF6C28}" dt="2024-10-15T06:02:49.579" v="8"/>
        <pc:sldMkLst>
          <pc:docMk/>
          <pc:sldMk cId="1882798597" sldId="284"/>
        </pc:sldMkLst>
      </pc:sldChg>
      <pc:sldChg chg="del">
        <pc:chgData name="Đặng Đức Tài" userId="2bd3cda8-817e-4578-a39c-943211a8b916" providerId="ADAL" clId="{A424F6B1-FA46-4232-BB94-C75F82BF6C28}" dt="2024-10-14T04:53:04.429" v="0" actId="47"/>
        <pc:sldMkLst>
          <pc:docMk/>
          <pc:sldMk cId="0" sldId="285"/>
        </pc:sldMkLst>
      </pc:sldChg>
      <pc:sldChg chg="modTransition">
        <pc:chgData name="Đặng Đức Tài" userId="2bd3cda8-817e-4578-a39c-943211a8b916" providerId="ADAL" clId="{A424F6B1-FA46-4232-BB94-C75F82BF6C28}" dt="2024-10-15T06:02:49.579" v="8"/>
        <pc:sldMkLst>
          <pc:docMk/>
          <pc:sldMk cId="2239621843" sldId="285"/>
        </pc:sldMkLst>
      </pc:sldChg>
      <pc:sldChg chg="del">
        <pc:chgData name="Đặng Đức Tài" userId="2bd3cda8-817e-4578-a39c-943211a8b916" providerId="ADAL" clId="{A424F6B1-FA46-4232-BB94-C75F82BF6C28}" dt="2024-10-14T04:53:04.429" v="0" actId="47"/>
        <pc:sldMkLst>
          <pc:docMk/>
          <pc:sldMk cId="0" sldId="286"/>
        </pc:sldMkLst>
      </pc:sldChg>
      <pc:sldChg chg="modTransition">
        <pc:chgData name="Đặng Đức Tài" userId="2bd3cda8-817e-4578-a39c-943211a8b916" providerId="ADAL" clId="{A424F6B1-FA46-4232-BB94-C75F82BF6C28}" dt="2024-10-15T06:02:49.579" v="8"/>
        <pc:sldMkLst>
          <pc:docMk/>
          <pc:sldMk cId="90922300" sldId="286"/>
        </pc:sldMkLst>
      </pc:sldChg>
      <pc:sldChg chg="del">
        <pc:chgData name="Đặng Đức Tài" userId="2bd3cda8-817e-4578-a39c-943211a8b916" providerId="ADAL" clId="{A424F6B1-FA46-4232-BB94-C75F82BF6C28}" dt="2024-10-14T04:53:04.429" v="0" actId="47"/>
        <pc:sldMkLst>
          <pc:docMk/>
          <pc:sldMk cId="0" sldId="287"/>
        </pc:sldMkLst>
      </pc:sldChg>
      <pc:sldChg chg="del">
        <pc:chgData name="Đặng Đức Tài" userId="2bd3cda8-817e-4578-a39c-943211a8b916" providerId="ADAL" clId="{A424F6B1-FA46-4232-BB94-C75F82BF6C28}" dt="2024-10-14T04:53:04.429" v="0" actId="47"/>
        <pc:sldMkLst>
          <pc:docMk/>
          <pc:sldMk cId="0" sldId="288"/>
        </pc:sldMkLst>
      </pc:sldChg>
      <pc:sldChg chg="modTransition">
        <pc:chgData name="Đặng Đức Tài" userId="2bd3cda8-817e-4578-a39c-943211a8b916" providerId="ADAL" clId="{A424F6B1-FA46-4232-BB94-C75F82BF6C28}" dt="2024-10-15T06:02:49.579" v="8"/>
        <pc:sldMkLst>
          <pc:docMk/>
          <pc:sldMk cId="3505225485" sldId="288"/>
        </pc:sldMkLst>
      </pc:sldChg>
      <pc:sldChg chg="del">
        <pc:chgData name="Đặng Đức Tài" userId="2bd3cda8-817e-4578-a39c-943211a8b916" providerId="ADAL" clId="{A424F6B1-FA46-4232-BB94-C75F82BF6C28}" dt="2024-10-14T04:53:04.429" v="0" actId="47"/>
        <pc:sldMkLst>
          <pc:docMk/>
          <pc:sldMk cId="0" sldId="289"/>
        </pc:sldMkLst>
      </pc:sldChg>
      <pc:sldChg chg="modTransition">
        <pc:chgData name="Đặng Đức Tài" userId="2bd3cda8-817e-4578-a39c-943211a8b916" providerId="ADAL" clId="{A424F6B1-FA46-4232-BB94-C75F82BF6C28}" dt="2024-10-15T06:02:49.579" v="8"/>
        <pc:sldMkLst>
          <pc:docMk/>
          <pc:sldMk cId="2402378119" sldId="289"/>
        </pc:sldMkLst>
      </pc:sldChg>
      <pc:sldChg chg="del">
        <pc:chgData name="Đặng Đức Tài" userId="2bd3cda8-817e-4578-a39c-943211a8b916" providerId="ADAL" clId="{A424F6B1-FA46-4232-BB94-C75F82BF6C28}" dt="2024-10-14T04:53:04.429" v="0" actId="47"/>
        <pc:sldMkLst>
          <pc:docMk/>
          <pc:sldMk cId="0" sldId="290"/>
        </pc:sldMkLst>
      </pc:sldChg>
      <pc:sldChg chg="modTransition">
        <pc:chgData name="Đặng Đức Tài" userId="2bd3cda8-817e-4578-a39c-943211a8b916" providerId="ADAL" clId="{A424F6B1-FA46-4232-BB94-C75F82BF6C28}" dt="2024-10-15T06:02:49.579" v="8"/>
        <pc:sldMkLst>
          <pc:docMk/>
          <pc:sldMk cId="4010940129" sldId="290"/>
        </pc:sldMkLst>
      </pc:sldChg>
      <pc:sldChg chg="del">
        <pc:chgData name="Đặng Đức Tài" userId="2bd3cda8-817e-4578-a39c-943211a8b916" providerId="ADAL" clId="{A424F6B1-FA46-4232-BB94-C75F82BF6C28}" dt="2024-10-14T04:53:04.429" v="0" actId="47"/>
        <pc:sldMkLst>
          <pc:docMk/>
          <pc:sldMk cId="0" sldId="291"/>
        </pc:sldMkLst>
      </pc:sldChg>
      <pc:sldChg chg="modTransition">
        <pc:chgData name="Đặng Đức Tài" userId="2bd3cda8-817e-4578-a39c-943211a8b916" providerId="ADAL" clId="{A424F6B1-FA46-4232-BB94-C75F82BF6C28}" dt="2024-10-15T06:02:49.579" v="8"/>
        <pc:sldMkLst>
          <pc:docMk/>
          <pc:sldMk cId="2775877084" sldId="291"/>
        </pc:sldMkLst>
      </pc:sldChg>
      <pc:sldChg chg="del">
        <pc:chgData name="Đặng Đức Tài" userId="2bd3cda8-817e-4578-a39c-943211a8b916" providerId="ADAL" clId="{A424F6B1-FA46-4232-BB94-C75F82BF6C28}" dt="2024-10-14T04:53:04.429" v="0" actId="47"/>
        <pc:sldMkLst>
          <pc:docMk/>
          <pc:sldMk cId="0" sldId="292"/>
        </pc:sldMkLst>
      </pc:sldChg>
      <pc:sldChg chg="modTransition">
        <pc:chgData name="Đặng Đức Tài" userId="2bd3cda8-817e-4578-a39c-943211a8b916" providerId="ADAL" clId="{A424F6B1-FA46-4232-BB94-C75F82BF6C28}" dt="2024-10-15T06:02:49.579" v="8"/>
        <pc:sldMkLst>
          <pc:docMk/>
          <pc:sldMk cId="244139857" sldId="292"/>
        </pc:sldMkLst>
      </pc:sldChg>
      <pc:sldChg chg="del">
        <pc:chgData name="Đặng Đức Tài" userId="2bd3cda8-817e-4578-a39c-943211a8b916" providerId="ADAL" clId="{A424F6B1-FA46-4232-BB94-C75F82BF6C28}" dt="2024-10-14T04:53:04.429" v="0" actId="47"/>
        <pc:sldMkLst>
          <pc:docMk/>
          <pc:sldMk cId="0" sldId="293"/>
        </pc:sldMkLst>
      </pc:sldChg>
      <pc:sldChg chg="modTransition">
        <pc:chgData name="Đặng Đức Tài" userId="2bd3cda8-817e-4578-a39c-943211a8b916" providerId="ADAL" clId="{A424F6B1-FA46-4232-BB94-C75F82BF6C28}" dt="2024-10-15T06:02:49.579" v="8"/>
        <pc:sldMkLst>
          <pc:docMk/>
          <pc:sldMk cId="4118628158" sldId="293"/>
        </pc:sldMkLst>
      </pc:sldChg>
      <pc:sldChg chg="del">
        <pc:chgData name="Đặng Đức Tài" userId="2bd3cda8-817e-4578-a39c-943211a8b916" providerId="ADAL" clId="{A424F6B1-FA46-4232-BB94-C75F82BF6C28}" dt="2024-10-14T04:53:04.429" v="0" actId="47"/>
        <pc:sldMkLst>
          <pc:docMk/>
          <pc:sldMk cId="0" sldId="294"/>
        </pc:sldMkLst>
      </pc:sldChg>
      <pc:sldChg chg="modTransition">
        <pc:chgData name="Đặng Đức Tài" userId="2bd3cda8-817e-4578-a39c-943211a8b916" providerId="ADAL" clId="{A424F6B1-FA46-4232-BB94-C75F82BF6C28}" dt="2024-10-15T06:02:49.579" v="8"/>
        <pc:sldMkLst>
          <pc:docMk/>
          <pc:sldMk cId="382627900" sldId="294"/>
        </pc:sldMkLst>
      </pc:sldChg>
      <pc:sldChg chg="del">
        <pc:chgData name="Đặng Đức Tài" userId="2bd3cda8-817e-4578-a39c-943211a8b916" providerId="ADAL" clId="{A424F6B1-FA46-4232-BB94-C75F82BF6C28}" dt="2024-10-14T04:53:04.429" v="0" actId="47"/>
        <pc:sldMkLst>
          <pc:docMk/>
          <pc:sldMk cId="0" sldId="295"/>
        </pc:sldMkLst>
      </pc:sldChg>
      <pc:sldChg chg="modTransition">
        <pc:chgData name="Đặng Đức Tài" userId="2bd3cda8-817e-4578-a39c-943211a8b916" providerId="ADAL" clId="{A424F6B1-FA46-4232-BB94-C75F82BF6C28}" dt="2024-10-15T06:02:49.579" v="8"/>
        <pc:sldMkLst>
          <pc:docMk/>
          <pc:sldMk cId="2158609517" sldId="295"/>
        </pc:sldMkLst>
      </pc:sldChg>
      <pc:sldChg chg="del">
        <pc:chgData name="Đặng Đức Tài" userId="2bd3cda8-817e-4578-a39c-943211a8b916" providerId="ADAL" clId="{A424F6B1-FA46-4232-BB94-C75F82BF6C28}" dt="2024-10-14T04:53:04.429" v="0" actId="47"/>
        <pc:sldMkLst>
          <pc:docMk/>
          <pc:sldMk cId="0" sldId="296"/>
        </pc:sldMkLst>
      </pc:sldChg>
      <pc:sldChg chg="modTransition">
        <pc:chgData name="Đặng Đức Tài" userId="2bd3cda8-817e-4578-a39c-943211a8b916" providerId="ADAL" clId="{A424F6B1-FA46-4232-BB94-C75F82BF6C28}" dt="2024-10-15T06:02:49.579" v="8"/>
        <pc:sldMkLst>
          <pc:docMk/>
          <pc:sldMk cId="2184508282" sldId="296"/>
        </pc:sldMkLst>
      </pc:sldChg>
      <pc:sldChg chg="modTransition">
        <pc:chgData name="Đặng Đức Tài" userId="2bd3cda8-817e-4578-a39c-943211a8b916" providerId="ADAL" clId="{A424F6B1-FA46-4232-BB94-C75F82BF6C28}" dt="2024-10-15T06:02:49.579" v="8"/>
        <pc:sldMkLst>
          <pc:docMk/>
          <pc:sldMk cId="1882642416" sldId="297"/>
        </pc:sldMkLst>
      </pc:sldChg>
      <pc:sldChg chg="modTransition">
        <pc:chgData name="Đặng Đức Tài" userId="2bd3cda8-817e-4578-a39c-943211a8b916" providerId="ADAL" clId="{A424F6B1-FA46-4232-BB94-C75F82BF6C28}" dt="2024-10-15T06:02:49.579" v="8"/>
        <pc:sldMkLst>
          <pc:docMk/>
          <pc:sldMk cId="3866144161" sldId="299"/>
        </pc:sldMkLst>
      </pc:sldChg>
      <pc:sldChg chg="modTransition">
        <pc:chgData name="Đặng Đức Tài" userId="2bd3cda8-817e-4578-a39c-943211a8b916" providerId="ADAL" clId="{A424F6B1-FA46-4232-BB94-C75F82BF6C28}" dt="2024-10-15T06:02:49.579" v="8"/>
        <pc:sldMkLst>
          <pc:docMk/>
          <pc:sldMk cId="775865604" sldId="300"/>
        </pc:sldMkLst>
      </pc:sldChg>
      <pc:sldChg chg="modTransition">
        <pc:chgData name="Đặng Đức Tài" userId="2bd3cda8-817e-4578-a39c-943211a8b916" providerId="ADAL" clId="{A424F6B1-FA46-4232-BB94-C75F82BF6C28}" dt="2024-10-15T06:02:49.579" v="8"/>
        <pc:sldMkLst>
          <pc:docMk/>
          <pc:sldMk cId="132006038" sldId="301"/>
        </pc:sldMkLst>
      </pc:sldChg>
      <pc:sldChg chg="modTransition">
        <pc:chgData name="Đặng Đức Tài" userId="2bd3cda8-817e-4578-a39c-943211a8b916" providerId="ADAL" clId="{A424F6B1-FA46-4232-BB94-C75F82BF6C28}" dt="2024-10-15T06:02:49.579" v="8"/>
        <pc:sldMkLst>
          <pc:docMk/>
          <pc:sldMk cId="2239324811" sldId="302"/>
        </pc:sldMkLst>
      </pc:sldChg>
      <pc:sldChg chg="modSp mod">
        <pc:chgData name="Đặng Đức Tài" userId="2bd3cda8-817e-4578-a39c-943211a8b916" providerId="ADAL" clId="{A424F6B1-FA46-4232-BB94-C75F82BF6C28}" dt="2024-10-16T07:53:55.411" v="84" actId="14100"/>
        <pc:sldMkLst>
          <pc:docMk/>
          <pc:sldMk cId="3381111765" sldId="302"/>
        </pc:sldMkLst>
        <pc:spChg chg="mod">
          <ac:chgData name="Đặng Đức Tài" userId="2bd3cda8-817e-4578-a39c-943211a8b916" providerId="ADAL" clId="{A424F6B1-FA46-4232-BB94-C75F82BF6C28}" dt="2024-10-16T07:53:55.184" v="77" actId="14100"/>
          <ac:spMkLst>
            <pc:docMk/>
            <pc:sldMk cId="3381111765" sldId="302"/>
            <ac:spMk id="484" creationId="{00000000-0000-0000-0000-000000000000}"/>
          </ac:spMkLst>
        </pc:spChg>
        <pc:spChg chg="mod">
          <ac:chgData name="Đặng Đức Tài" userId="2bd3cda8-817e-4578-a39c-943211a8b916" providerId="ADAL" clId="{A424F6B1-FA46-4232-BB94-C75F82BF6C28}" dt="2024-10-16T07:53:55.136" v="76" actId="1076"/>
          <ac:spMkLst>
            <pc:docMk/>
            <pc:sldMk cId="3381111765" sldId="302"/>
            <ac:spMk id="487" creationId="{00000000-0000-0000-0000-000000000000}"/>
          </ac:spMkLst>
        </pc:spChg>
        <pc:grpChg chg="mod">
          <ac:chgData name="Đặng Đức Tài" userId="2bd3cda8-817e-4578-a39c-943211a8b916" providerId="ADAL" clId="{A424F6B1-FA46-4232-BB94-C75F82BF6C28}" dt="2024-10-16T07:53:55.411" v="84" actId="14100"/>
          <ac:grpSpMkLst>
            <pc:docMk/>
            <pc:sldMk cId="3381111765" sldId="302"/>
            <ac:grpSpMk id="481" creationId="{00000000-0000-0000-0000-000000000000}"/>
          </ac:grpSpMkLst>
        </pc:grpChg>
        <pc:picChg chg="mod">
          <ac:chgData name="Đặng Đức Tài" userId="2bd3cda8-817e-4578-a39c-943211a8b916" providerId="ADAL" clId="{A424F6B1-FA46-4232-BB94-C75F82BF6C28}" dt="2024-10-16T07:53:55.411" v="84" actId="14100"/>
          <ac:picMkLst>
            <pc:docMk/>
            <pc:sldMk cId="3381111765" sldId="302"/>
            <ac:picMk id="5" creationId="{6DF17AF6-EC9E-8766-A300-BADD18BAA793}"/>
          </ac:picMkLst>
        </pc:picChg>
      </pc:sldChg>
      <pc:sldChg chg="modTransition">
        <pc:chgData name="Đặng Đức Tài" userId="2bd3cda8-817e-4578-a39c-943211a8b916" providerId="ADAL" clId="{A424F6B1-FA46-4232-BB94-C75F82BF6C28}" dt="2024-10-15T06:02:49.579" v="8"/>
        <pc:sldMkLst>
          <pc:docMk/>
          <pc:sldMk cId="2054663156" sldId="303"/>
        </pc:sldMkLst>
      </pc:sldChg>
      <pc:sldChg chg="addSp delSp modSp new mod">
        <pc:chgData name="Đặng Đức Tài" userId="2bd3cda8-817e-4578-a39c-943211a8b916" providerId="ADAL" clId="{A424F6B1-FA46-4232-BB94-C75F82BF6C28}" dt="2024-10-15T06:04:48.329" v="56" actId="20577"/>
        <pc:sldMkLst>
          <pc:docMk/>
          <pc:sldMk cId="309361116" sldId="304"/>
        </pc:sldMkLst>
        <pc:spChg chg="add mod">
          <ac:chgData name="Đặng Đức Tài" userId="2bd3cda8-817e-4578-a39c-943211a8b916" providerId="ADAL" clId="{A424F6B1-FA46-4232-BB94-C75F82BF6C28}" dt="2024-10-15T06:04:48.329" v="56" actId="20577"/>
          <ac:spMkLst>
            <pc:docMk/>
            <pc:sldMk cId="309361116" sldId="304"/>
            <ac:spMk id="4" creationId="{6F137A64-AAA0-C48E-7E70-98BBF8A9D748}"/>
          </ac:spMkLst>
        </pc:spChg>
      </pc:sldChg>
      <pc:sldMasterChg chg="del delSldLayout">
        <pc:chgData name="Đặng Đức Tài" userId="2bd3cda8-817e-4578-a39c-943211a8b916" providerId="ADAL" clId="{A424F6B1-FA46-4232-BB94-C75F82BF6C28}" dt="2024-10-14T04:53:04.429" v="0" actId="47"/>
        <pc:sldMasterMkLst>
          <pc:docMk/>
          <pc:sldMasterMk cId="0" sldId="2147483673"/>
        </pc:sldMasterMkLst>
        <pc:sldLayoutChg chg="del">
          <pc:chgData name="Đặng Đức Tài" userId="2bd3cda8-817e-4578-a39c-943211a8b916" providerId="ADAL" clId="{A424F6B1-FA46-4232-BB94-C75F82BF6C28}" dt="2024-10-14T04:53:04.429" v="0" actId="47"/>
          <pc:sldLayoutMkLst>
            <pc:docMk/>
            <pc:sldMasterMk cId="0" sldId="2147483673"/>
            <pc:sldLayoutMk cId="0" sldId="2147483670"/>
          </pc:sldLayoutMkLst>
        </pc:sldLayoutChg>
        <pc:sldLayoutChg chg="del">
          <pc:chgData name="Đặng Đức Tài" userId="2bd3cda8-817e-4578-a39c-943211a8b916" providerId="ADAL" clId="{A424F6B1-FA46-4232-BB94-C75F82BF6C28}" dt="2024-10-14T04:53:04.429" v="0" actId="47"/>
          <pc:sldLayoutMkLst>
            <pc:docMk/>
            <pc:sldMasterMk cId="0" sldId="2147483673"/>
            <pc:sldLayoutMk cId="0" sldId="2147483671"/>
          </pc:sldLayoutMkLst>
        </pc:sldLayoutChg>
      </pc:sldMasterChg>
    </pc:docChg>
  </pc:docChgLst>
  <pc:docChgLst>
    <pc:chgData name="Hồ Diệp Huy" userId="6f76805e-86ae-4074-b37f-4b92e02656a4" providerId="ADAL" clId="{0F7586A1-1AF5-4A58-8B73-1C02C43FFF69}"/>
    <pc:docChg chg="undo redo custSel addSld delSld modSld sldOrd">
      <pc:chgData name="Hồ Diệp Huy" userId="6f76805e-86ae-4074-b37f-4b92e02656a4" providerId="ADAL" clId="{0F7586A1-1AF5-4A58-8B73-1C02C43FFF69}" dt="2024-10-14T16:30:00.557" v="3060" actId="2696"/>
      <pc:docMkLst>
        <pc:docMk/>
      </pc:docMkLst>
      <pc:sldChg chg="addSp delSp modSp mod">
        <pc:chgData name="Hồ Diệp Huy" userId="6f76805e-86ae-4074-b37f-4b92e02656a4" providerId="ADAL" clId="{0F7586A1-1AF5-4A58-8B73-1C02C43FFF69}" dt="2024-10-14T16:19:44.182" v="2888" actId="20577"/>
        <pc:sldMkLst>
          <pc:docMk/>
          <pc:sldMk cId="0" sldId="256"/>
        </pc:sldMkLst>
        <pc:spChg chg="ord">
          <ac:chgData name="Hồ Diệp Huy" userId="6f76805e-86ae-4074-b37f-4b92e02656a4" providerId="ADAL" clId="{0F7586A1-1AF5-4A58-8B73-1C02C43FFF69}" dt="2024-10-14T14:35:42.943" v="984" actId="170"/>
          <ac:spMkLst>
            <pc:docMk/>
            <pc:sldMk cId="0" sldId="256"/>
            <ac:spMk id="197" creationId="{00000000-0000-0000-0000-000000000000}"/>
          </ac:spMkLst>
        </pc:spChg>
        <pc:spChg chg="mod">
          <ac:chgData name="Hồ Diệp Huy" userId="6f76805e-86ae-4074-b37f-4b92e02656a4" providerId="ADAL" clId="{0F7586A1-1AF5-4A58-8B73-1C02C43FFF69}" dt="2024-10-14T16:19:16.350" v="2866" actId="120"/>
          <ac:spMkLst>
            <pc:docMk/>
            <pc:sldMk cId="0" sldId="256"/>
            <ac:spMk id="198" creationId="{00000000-0000-0000-0000-000000000000}"/>
          </ac:spMkLst>
        </pc:spChg>
        <pc:spChg chg="mod">
          <ac:chgData name="Hồ Diệp Huy" userId="6f76805e-86ae-4074-b37f-4b92e02656a4" providerId="ADAL" clId="{0F7586A1-1AF5-4A58-8B73-1C02C43FFF69}" dt="2024-10-14T16:19:44.182" v="2888" actId="20577"/>
          <ac:spMkLst>
            <pc:docMk/>
            <pc:sldMk cId="0" sldId="256"/>
            <ac:spMk id="199" creationId="{00000000-0000-0000-0000-000000000000}"/>
          </ac:spMkLst>
        </pc:spChg>
        <pc:picChg chg="add del mod ord">
          <ac:chgData name="Hồ Diệp Huy" userId="6f76805e-86ae-4074-b37f-4b92e02656a4" providerId="ADAL" clId="{0F7586A1-1AF5-4A58-8B73-1C02C43FFF69}" dt="2024-10-14T14:36:19.483" v="1002" actId="14826"/>
          <ac:picMkLst>
            <pc:docMk/>
            <pc:sldMk cId="0" sldId="256"/>
            <ac:picMk id="195" creationId="{00000000-0000-0000-0000-000000000000}"/>
          </ac:picMkLst>
        </pc:picChg>
        <pc:picChg chg="add del">
          <ac:chgData name="Hồ Diệp Huy" userId="6f76805e-86ae-4074-b37f-4b92e02656a4" providerId="ADAL" clId="{0F7586A1-1AF5-4A58-8B73-1C02C43FFF69}" dt="2024-10-14T14:33:22.670" v="952"/>
          <ac:picMkLst>
            <pc:docMk/>
            <pc:sldMk cId="0" sldId="256"/>
            <ac:picMk id="196" creationId="{00000000-0000-0000-0000-000000000000}"/>
          </ac:picMkLst>
        </pc:picChg>
      </pc:sldChg>
      <pc:sldChg chg="modSp mod modShow">
        <pc:chgData name="Hồ Diệp Huy" userId="6f76805e-86ae-4074-b37f-4b92e02656a4" providerId="ADAL" clId="{0F7586A1-1AF5-4A58-8B73-1C02C43FFF69}" dt="2024-10-14T14:44:03.788" v="1003" actId="729"/>
        <pc:sldMkLst>
          <pc:docMk/>
          <pc:sldMk cId="0" sldId="257"/>
        </pc:sldMkLst>
      </pc:sldChg>
      <pc:sldChg chg="addSp delSp modSp mod">
        <pc:chgData name="Hồ Diệp Huy" userId="6f76805e-86ae-4074-b37f-4b92e02656a4" providerId="ADAL" clId="{0F7586A1-1AF5-4A58-8B73-1C02C43FFF69}" dt="2024-10-14T16:29:24.245" v="3048" actId="478"/>
        <pc:sldMkLst>
          <pc:docMk/>
          <pc:sldMk cId="0" sldId="258"/>
        </pc:sldMkLst>
        <pc:spChg chg="mod">
          <ac:chgData name="Hồ Diệp Huy" userId="6f76805e-86ae-4074-b37f-4b92e02656a4" providerId="ADAL" clId="{0F7586A1-1AF5-4A58-8B73-1C02C43FFF69}" dt="2024-10-14T14:18:39.502" v="795" actId="1076"/>
          <ac:spMkLst>
            <pc:docMk/>
            <pc:sldMk cId="0" sldId="258"/>
            <ac:spMk id="219" creationId="{00000000-0000-0000-0000-000000000000}"/>
          </ac:spMkLst>
        </pc:spChg>
        <pc:spChg chg="mod">
          <ac:chgData name="Hồ Diệp Huy" userId="6f76805e-86ae-4074-b37f-4b92e02656a4" providerId="ADAL" clId="{0F7586A1-1AF5-4A58-8B73-1C02C43FFF69}" dt="2024-10-14T14:17:54.588" v="791" actId="1076"/>
          <ac:spMkLst>
            <pc:docMk/>
            <pc:sldMk cId="0" sldId="258"/>
            <ac:spMk id="220" creationId="{00000000-0000-0000-0000-000000000000}"/>
          </ac:spMkLst>
        </pc:spChg>
        <pc:spChg chg="mod">
          <ac:chgData name="Hồ Diệp Huy" userId="6f76805e-86ae-4074-b37f-4b92e02656a4" providerId="ADAL" clId="{0F7586A1-1AF5-4A58-8B73-1C02C43FFF69}" dt="2024-10-14T14:27:21.676" v="886" actId="1076"/>
          <ac:spMkLst>
            <pc:docMk/>
            <pc:sldMk cId="0" sldId="258"/>
            <ac:spMk id="221" creationId="{00000000-0000-0000-0000-000000000000}"/>
          </ac:spMkLst>
        </pc:spChg>
        <pc:spChg chg="mod">
          <ac:chgData name="Hồ Diệp Huy" userId="6f76805e-86ae-4074-b37f-4b92e02656a4" providerId="ADAL" clId="{0F7586A1-1AF5-4A58-8B73-1C02C43FFF69}" dt="2024-10-14T14:27:33.083" v="887" actId="1076"/>
          <ac:spMkLst>
            <pc:docMk/>
            <pc:sldMk cId="0" sldId="258"/>
            <ac:spMk id="222" creationId="{00000000-0000-0000-0000-000000000000}"/>
          </ac:spMkLst>
        </pc:spChg>
      </pc:sldChg>
      <pc:sldChg chg="addSp delSp modSp mod">
        <pc:chgData name="Hồ Diệp Huy" userId="6f76805e-86ae-4074-b37f-4b92e02656a4" providerId="ADAL" clId="{0F7586A1-1AF5-4A58-8B73-1C02C43FFF69}" dt="2024-10-14T15:12:06.645" v="1361" actId="478"/>
        <pc:sldMkLst>
          <pc:docMk/>
          <pc:sldMk cId="0" sldId="259"/>
        </pc:sldMkLst>
        <pc:spChg chg="mod">
          <ac:chgData name="Hồ Diệp Huy" userId="6f76805e-86ae-4074-b37f-4b92e02656a4" providerId="ADAL" clId="{0F7586A1-1AF5-4A58-8B73-1C02C43FFF69}" dt="2024-10-14T15:08:53.812" v="1278" actId="1076"/>
          <ac:spMkLst>
            <pc:docMk/>
            <pc:sldMk cId="0" sldId="259"/>
            <ac:spMk id="230" creationId="{00000000-0000-0000-0000-000000000000}"/>
          </ac:spMkLst>
        </pc:spChg>
        <pc:spChg chg="mod">
          <ac:chgData name="Hồ Diệp Huy" userId="6f76805e-86ae-4074-b37f-4b92e02656a4" providerId="ADAL" clId="{0F7586A1-1AF5-4A58-8B73-1C02C43FFF69}" dt="2024-10-14T15:09:12.205" v="1279" actId="1076"/>
          <ac:spMkLst>
            <pc:docMk/>
            <pc:sldMk cId="0" sldId="259"/>
            <ac:spMk id="231" creationId="{00000000-0000-0000-0000-000000000000}"/>
          </ac:spMkLst>
        </pc:spChg>
        <pc:picChg chg="add del">
          <ac:chgData name="Hồ Diệp Huy" userId="6f76805e-86ae-4074-b37f-4b92e02656a4" providerId="ADAL" clId="{0F7586A1-1AF5-4A58-8B73-1C02C43FFF69}" dt="2024-10-14T14:29:55.615" v="940"/>
          <ac:picMkLst>
            <pc:docMk/>
            <pc:sldMk cId="0" sldId="259"/>
            <ac:picMk id="237" creationId="{00000000-0000-0000-0000-000000000000}"/>
          </ac:picMkLst>
        </pc:picChg>
      </pc:sldChg>
      <pc:sldChg chg="addSp delSp modSp mod">
        <pc:chgData name="Hồ Diệp Huy" userId="6f76805e-86ae-4074-b37f-4b92e02656a4" providerId="ADAL" clId="{0F7586A1-1AF5-4A58-8B73-1C02C43FFF69}" dt="2024-10-14T14:54:05.186" v="1099" actId="20577"/>
        <pc:sldMkLst>
          <pc:docMk/>
          <pc:sldMk cId="0" sldId="260"/>
        </pc:sldMkLst>
        <pc:spChg chg="mod">
          <ac:chgData name="Hồ Diệp Huy" userId="6f76805e-86ae-4074-b37f-4b92e02656a4" providerId="ADAL" clId="{0F7586A1-1AF5-4A58-8B73-1C02C43FFF69}" dt="2024-10-14T14:51:13.438" v="1063" actId="1076"/>
          <ac:spMkLst>
            <pc:docMk/>
            <pc:sldMk cId="0" sldId="260"/>
            <ac:spMk id="242" creationId="{00000000-0000-0000-0000-000000000000}"/>
          </ac:spMkLst>
        </pc:spChg>
        <pc:spChg chg="add del mod">
          <ac:chgData name="Hồ Diệp Huy" userId="6f76805e-86ae-4074-b37f-4b92e02656a4" providerId="ADAL" clId="{0F7586A1-1AF5-4A58-8B73-1C02C43FFF69}" dt="2024-10-14T14:54:05.186" v="1099" actId="20577"/>
          <ac:spMkLst>
            <pc:docMk/>
            <pc:sldMk cId="0" sldId="260"/>
            <ac:spMk id="243" creationId="{00000000-0000-0000-0000-000000000000}"/>
          </ac:spMkLst>
        </pc:spChg>
        <pc:picChg chg="ord">
          <ac:chgData name="Hồ Diệp Huy" userId="6f76805e-86ae-4074-b37f-4b92e02656a4" providerId="ADAL" clId="{0F7586A1-1AF5-4A58-8B73-1C02C43FFF69}" dt="2024-10-14T14:46:44.104" v="1021" actId="167"/>
          <ac:picMkLst>
            <pc:docMk/>
            <pc:sldMk cId="0" sldId="260"/>
            <ac:picMk id="245" creationId="{00000000-0000-0000-0000-000000000000}"/>
          </ac:picMkLst>
        </pc:picChg>
      </pc:sldChg>
      <pc:sldChg chg="del">
        <pc:chgData name="Hồ Diệp Huy" userId="6f76805e-86ae-4074-b37f-4b92e02656a4" providerId="ADAL" clId="{0F7586A1-1AF5-4A58-8B73-1C02C43FFF69}" dt="2024-10-14T16:15:16.925" v="2806" actId="47"/>
        <pc:sldMkLst>
          <pc:docMk/>
          <pc:sldMk cId="0" sldId="261"/>
        </pc:sldMkLst>
      </pc:sldChg>
      <pc:sldChg chg="addSp delSp del mod">
        <pc:chgData name="Hồ Diệp Huy" userId="6f76805e-86ae-4074-b37f-4b92e02656a4" providerId="ADAL" clId="{0F7586A1-1AF5-4A58-8B73-1C02C43FFF69}" dt="2024-10-14T16:15:18.955" v="2807" actId="47"/>
        <pc:sldMkLst>
          <pc:docMk/>
          <pc:sldMk cId="0" sldId="262"/>
        </pc:sldMkLst>
      </pc:sldChg>
      <pc:sldChg chg="addSp delSp modSp mod ord">
        <pc:chgData name="Hồ Diệp Huy" userId="6f76805e-86ae-4074-b37f-4b92e02656a4" providerId="ADAL" clId="{0F7586A1-1AF5-4A58-8B73-1C02C43FFF69}" dt="2024-10-14T15:56:57.748" v="2246"/>
        <pc:sldMkLst>
          <pc:docMk/>
          <pc:sldMk cId="0" sldId="263"/>
        </pc:sldMkLst>
        <pc:spChg chg="mod">
          <ac:chgData name="Hồ Diệp Huy" userId="6f76805e-86ae-4074-b37f-4b92e02656a4" providerId="ADAL" clId="{0F7586A1-1AF5-4A58-8B73-1C02C43FFF69}" dt="2024-10-14T15:52:49.874" v="2219"/>
          <ac:spMkLst>
            <pc:docMk/>
            <pc:sldMk cId="0" sldId="263"/>
            <ac:spMk id="6" creationId="{B5D93A83-3B97-A072-00DC-BAFD263E047A}"/>
          </ac:spMkLst>
        </pc:spChg>
        <pc:spChg chg="mod">
          <ac:chgData name="Hồ Diệp Huy" userId="6f76805e-86ae-4074-b37f-4b92e02656a4" providerId="ADAL" clId="{0F7586A1-1AF5-4A58-8B73-1C02C43FFF69}" dt="2024-10-14T15:52:49.874" v="2219"/>
          <ac:spMkLst>
            <pc:docMk/>
            <pc:sldMk cId="0" sldId="263"/>
            <ac:spMk id="7" creationId="{571041A6-AD6D-D80B-1BE0-CB7D798CD9F7}"/>
          </ac:spMkLst>
        </pc:spChg>
        <pc:spChg chg="mod">
          <ac:chgData name="Hồ Diệp Huy" userId="6f76805e-86ae-4074-b37f-4b92e02656a4" providerId="ADAL" clId="{0F7586A1-1AF5-4A58-8B73-1C02C43FFF69}" dt="2024-10-14T15:52:49.874" v="2219"/>
          <ac:spMkLst>
            <pc:docMk/>
            <pc:sldMk cId="0" sldId="263"/>
            <ac:spMk id="8" creationId="{9A254C06-A69A-25F0-3CF8-49B2BFAD31BA}"/>
          </ac:spMkLst>
        </pc:spChg>
        <pc:spChg chg="mod">
          <ac:chgData name="Hồ Diệp Huy" userId="6f76805e-86ae-4074-b37f-4b92e02656a4" providerId="ADAL" clId="{0F7586A1-1AF5-4A58-8B73-1C02C43FFF69}" dt="2024-10-14T15:52:49.874" v="2219"/>
          <ac:spMkLst>
            <pc:docMk/>
            <pc:sldMk cId="0" sldId="263"/>
            <ac:spMk id="9" creationId="{D275707B-400F-1978-AAE0-458ADFF3A046}"/>
          </ac:spMkLst>
        </pc:spChg>
        <pc:spChg chg="mod">
          <ac:chgData name="Hồ Diệp Huy" userId="6f76805e-86ae-4074-b37f-4b92e02656a4" providerId="ADAL" clId="{0F7586A1-1AF5-4A58-8B73-1C02C43FFF69}" dt="2024-10-14T15:52:49.874" v="2219"/>
          <ac:spMkLst>
            <pc:docMk/>
            <pc:sldMk cId="0" sldId="263"/>
            <ac:spMk id="10" creationId="{8C43CDB1-7087-6341-0D52-E4414F47BE1A}"/>
          </ac:spMkLst>
        </pc:spChg>
        <pc:spChg chg="mod">
          <ac:chgData name="Hồ Diệp Huy" userId="6f76805e-86ae-4074-b37f-4b92e02656a4" providerId="ADAL" clId="{0F7586A1-1AF5-4A58-8B73-1C02C43FFF69}" dt="2024-10-14T15:52:49.874" v="2219"/>
          <ac:spMkLst>
            <pc:docMk/>
            <pc:sldMk cId="0" sldId="263"/>
            <ac:spMk id="11" creationId="{3D8357D7-7217-06BF-CB87-6B8B963A7658}"/>
          </ac:spMkLst>
        </pc:spChg>
        <pc:spChg chg="mod">
          <ac:chgData name="Hồ Diệp Huy" userId="6f76805e-86ae-4074-b37f-4b92e02656a4" providerId="ADAL" clId="{0F7586A1-1AF5-4A58-8B73-1C02C43FFF69}" dt="2024-10-14T15:52:49.874" v="2219"/>
          <ac:spMkLst>
            <pc:docMk/>
            <pc:sldMk cId="0" sldId="263"/>
            <ac:spMk id="13" creationId="{410C56B5-59D2-C55C-9615-935471331669}"/>
          </ac:spMkLst>
        </pc:spChg>
        <pc:spChg chg="mod">
          <ac:chgData name="Hồ Diệp Huy" userId="6f76805e-86ae-4074-b37f-4b92e02656a4" providerId="ADAL" clId="{0F7586A1-1AF5-4A58-8B73-1C02C43FFF69}" dt="2024-10-14T15:52:49.874" v="2219"/>
          <ac:spMkLst>
            <pc:docMk/>
            <pc:sldMk cId="0" sldId="263"/>
            <ac:spMk id="14" creationId="{B6DF5313-9BB6-B066-89E6-702B62C205B3}"/>
          </ac:spMkLst>
        </pc:spChg>
        <pc:spChg chg="mod">
          <ac:chgData name="Hồ Diệp Huy" userId="6f76805e-86ae-4074-b37f-4b92e02656a4" providerId="ADAL" clId="{0F7586A1-1AF5-4A58-8B73-1C02C43FFF69}" dt="2024-10-14T15:52:49.874" v="2219"/>
          <ac:spMkLst>
            <pc:docMk/>
            <pc:sldMk cId="0" sldId="263"/>
            <ac:spMk id="15" creationId="{27AE9C93-E54E-38AE-CA26-B7441AA241D6}"/>
          </ac:spMkLst>
        </pc:spChg>
        <pc:spChg chg="mod">
          <ac:chgData name="Hồ Diệp Huy" userId="6f76805e-86ae-4074-b37f-4b92e02656a4" providerId="ADAL" clId="{0F7586A1-1AF5-4A58-8B73-1C02C43FFF69}" dt="2024-10-14T15:52:49.874" v="2219"/>
          <ac:spMkLst>
            <pc:docMk/>
            <pc:sldMk cId="0" sldId="263"/>
            <ac:spMk id="16" creationId="{6EC6DDAF-6D18-797E-84DC-88A693E264A3}"/>
          </ac:spMkLst>
        </pc:spChg>
        <pc:spChg chg="mod">
          <ac:chgData name="Hồ Diệp Huy" userId="6f76805e-86ae-4074-b37f-4b92e02656a4" providerId="ADAL" clId="{0F7586A1-1AF5-4A58-8B73-1C02C43FFF69}" dt="2024-10-14T15:52:49.874" v="2219"/>
          <ac:spMkLst>
            <pc:docMk/>
            <pc:sldMk cId="0" sldId="263"/>
            <ac:spMk id="17" creationId="{7181887B-7D5C-B7AE-2499-F684266F5D87}"/>
          </ac:spMkLst>
        </pc:spChg>
        <pc:spChg chg="mod">
          <ac:chgData name="Hồ Diệp Huy" userId="6f76805e-86ae-4074-b37f-4b92e02656a4" providerId="ADAL" clId="{0F7586A1-1AF5-4A58-8B73-1C02C43FFF69}" dt="2024-10-14T15:52:49.874" v="2219"/>
          <ac:spMkLst>
            <pc:docMk/>
            <pc:sldMk cId="0" sldId="263"/>
            <ac:spMk id="18" creationId="{CAC3CB18-75B8-54FA-89F0-4836475E1512}"/>
          </ac:spMkLst>
        </pc:spChg>
        <pc:spChg chg="mod">
          <ac:chgData name="Hồ Diệp Huy" userId="6f76805e-86ae-4074-b37f-4b92e02656a4" providerId="ADAL" clId="{0F7586A1-1AF5-4A58-8B73-1C02C43FFF69}" dt="2024-10-14T15:55:53.328" v="2240" actId="122"/>
          <ac:spMkLst>
            <pc:docMk/>
            <pc:sldMk cId="0" sldId="263"/>
            <ac:spMk id="279"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0"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1"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2"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3"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4" creationId="{00000000-0000-0000-0000-000000000000}"/>
          </ac:spMkLst>
        </pc:spChg>
        <pc:spChg chg="mod">
          <ac:chgData name="Hồ Diệp Huy" userId="6f76805e-86ae-4074-b37f-4b92e02656a4" providerId="ADAL" clId="{0F7586A1-1AF5-4A58-8B73-1C02C43FFF69}" dt="2024-10-14T15:56:07.744" v="2241" actId="1076"/>
          <ac:spMkLst>
            <pc:docMk/>
            <pc:sldMk cId="0" sldId="263"/>
            <ac:spMk id="285" creationId="{00000000-0000-0000-0000-000000000000}"/>
          </ac:spMkLst>
        </pc:spChg>
        <pc:grpChg chg="add mod">
          <ac:chgData name="Hồ Diệp Huy" userId="6f76805e-86ae-4074-b37f-4b92e02656a4" providerId="ADAL" clId="{0F7586A1-1AF5-4A58-8B73-1C02C43FFF69}" dt="2024-10-14T15:56:07.744" v="2241" actId="1076"/>
          <ac:grpSpMkLst>
            <pc:docMk/>
            <pc:sldMk cId="0" sldId="263"/>
            <ac:grpSpMk id="5" creationId="{4518C353-9F5E-4502-6AC2-04F747742143}"/>
          </ac:grpSpMkLst>
        </pc:grpChg>
        <pc:grpChg chg="add mod">
          <ac:chgData name="Hồ Diệp Huy" userId="6f76805e-86ae-4074-b37f-4b92e02656a4" providerId="ADAL" clId="{0F7586A1-1AF5-4A58-8B73-1C02C43FFF69}" dt="2024-10-14T15:56:07.744" v="2241" actId="1076"/>
          <ac:grpSpMkLst>
            <pc:docMk/>
            <pc:sldMk cId="0" sldId="263"/>
            <ac:grpSpMk id="12" creationId="{D3928D16-A6DA-A502-24CF-CCF4FA1EA914}"/>
          </ac:grpSpMkLst>
        </pc:grpChg>
        <pc:grpChg chg="mod">
          <ac:chgData name="Hồ Diệp Huy" userId="6f76805e-86ae-4074-b37f-4b92e02656a4" providerId="ADAL" clId="{0F7586A1-1AF5-4A58-8B73-1C02C43FFF69}" dt="2024-10-14T15:56:07.744" v="2241" actId="1076"/>
          <ac:grpSpMkLst>
            <pc:docMk/>
            <pc:sldMk cId="0" sldId="263"/>
            <ac:grpSpMk id="286" creationId="{00000000-0000-0000-0000-000000000000}"/>
          </ac:grpSpMkLst>
        </pc:grpChg>
      </pc:sldChg>
      <pc:sldChg chg="del">
        <pc:chgData name="Hồ Diệp Huy" userId="6f76805e-86ae-4074-b37f-4b92e02656a4" providerId="ADAL" clId="{0F7586A1-1AF5-4A58-8B73-1C02C43FFF69}" dt="2024-10-14T16:15:23.647" v="2808" actId="47"/>
        <pc:sldMkLst>
          <pc:docMk/>
          <pc:sldMk cId="0" sldId="264"/>
        </pc:sldMkLst>
      </pc:sldChg>
      <pc:sldChg chg="del">
        <pc:chgData name="Hồ Diệp Huy" userId="6f76805e-86ae-4074-b37f-4b92e02656a4" providerId="ADAL" clId="{0F7586A1-1AF5-4A58-8B73-1C02C43FFF69}" dt="2024-10-14T16:15:25.150" v="2809" actId="47"/>
        <pc:sldMkLst>
          <pc:docMk/>
          <pc:sldMk cId="0" sldId="265"/>
        </pc:sldMkLst>
      </pc:sldChg>
      <pc:sldChg chg="del">
        <pc:chgData name="Hồ Diệp Huy" userId="6f76805e-86ae-4074-b37f-4b92e02656a4" providerId="ADAL" clId="{0F7586A1-1AF5-4A58-8B73-1C02C43FFF69}" dt="2024-10-14T16:15:26.028" v="2810" actId="47"/>
        <pc:sldMkLst>
          <pc:docMk/>
          <pc:sldMk cId="0" sldId="266"/>
        </pc:sldMkLst>
      </pc:sldChg>
      <pc:sldChg chg="del">
        <pc:chgData name="Hồ Diệp Huy" userId="6f76805e-86ae-4074-b37f-4b92e02656a4" providerId="ADAL" clId="{0F7586A1-1AF5-4A58-8B73-1C02C43FFF69}" dt="2024-10-14T16:15:28.626" v="2811" actId="47"/>
        <pc:sldMkLst>
          <pc:docMk/>
          <pc:sldMk cId="0" sldId="267"/>
        </pc:sldMkLst>
      </pc:sldChg>
      <pc:sldChg chg="del">
        <pc:chgData name="Hồ Diệp Huy" userId="6f76805e-86ae-4074-b37f-4b92e02656a4" providerId="ADAL" clId="{0F7586A1-1AF5-4A58-8B73-1C02C43FFF69}" dt="2024-10-14T16:15:30.371" v="2812" actId="47"/>
        <pc:sldMkLst>
          <pc:docMk/>
          <pc:sldMk cId="0" sldId="268"/>
        </pc:sldMkLst>
      </pc:sldChg>
      <pc:sldChg chg="del">
        <pc:chgData name="Hồ Diệp Huy" userId="6f76805e-86ae-4074-b37f-4b92e02656a4" providerId="ADAL" clId="{0F7586A1-1AF5-4A58-8B73-1C02C43FFF69}" dt="2024-10-14T16:15:31.080" v="2813" actId="47"/>
        <pc:sldMkLst>
          <pc:docMk/>
          <pc:sldMk cId="0" sldId="269"/>
        </pc:sldMkLst>
      </pc:sldChg>
      <pc:sldChg chg="del">
        <pc:chgData name="Hồ Diệp Huy" userId="6f76805e-86ae-4074-b37f-4b92e02656a4" providerId="ADAL" clId="{0F7586A1-1AF5-4A58-8B73-1C02C43FFF69}" dt="2024-10-14T16:15:32.679" v="2814" actId="47"/>
        <pc:sldMkLst>
          <pc:docMk/>
          <pc:sldMk cId="0" sldId="270"/>
        </pc:sldMkLst>
      </pc:sldChg>
      <pc:sldChg chg="modSp del mod">
        <pc:chgData name="Hồ Diệp Huy" userId="6f76805e-86ae-4074-b37f-4b92e02656a4" providerId="ADAL" clId="{0F7586A1-1AF5-4A58-8B73-1C02C43FFF69}" dt="2024-10-14T16:15:33.925" v="2815" actId="47"/>
        <pc:sldMkLst>
          <pc:docMk/>
          <pc:sldMk cId="0" sldId="271"/>
        </pc:sldMkLst>
      </pc:sldChg>
      <pc:sldChg chg="del">
        <pc:chgData name="Hồ Diệp Huy" userId="6f76805e-86ae-4074-b37f-4b92e02656a4" providerId="ADAL" clId="{0F7586A1-1AF5-4A58-8B73-1C02C43FFF69}" dt="2024-10-14T16:15:35.417" v="2816" actId="47"/>
        <pc:sldMkLst>
          <pc:docMk/>
          <pc:sldMk cId="0" sldId="272"/>
        </pc:sldMkLst>
      </pc:sldChg>
      <pc:sldChg chg="del">
        <pc:chgData name="Hồ Diệp Huy" userId="6f76805e-86ae-4074-b37f-4b92e02656a4" providerId="ADAL" clId="{0F7586A1-1AF5-4A58-8B73-1C02C43FFF69}" dt="2024-10-14T16:15:35.921" v="2817" actId="47"/>
        <pc:sldMkLst>
          <pc:docMk/>
          <pc:sldMk cId="0" sldId="273"/>
        </pc:sldMkLst>
      </pc:sldChg>
      <pc:sldChg chg="delSp modSp mod">
        <pc:chgData name="Hồ Diệp Huy" userId="6f76805e-86ae-4074-b37f-4b92e02656a4" providerId="ADAL" clId="{0F7586A1-1AF5-4A58-8B73-1C02C43FFF69}" dt="2024-10-14T16:24:46.375" v="2938" actId="20577"/>
        <pc:sldMkLst>
          <pc:docMk/>
          <pc:sldMk cId="0" sldId="274"/>
        </pc:sldMkLst>
      </pc:sldChg>
      <pc:sldChg chg="addSp delSp modSp del mod">
        <pc:chgData name="Hồ Diệp Huy" userId="6f76805e-86ae-4074-b37f-4b92e02656a4" providerId="ADAL" clId="{0F7586A1-1AF5-4A58-8B73-1C02C43FFF69}" dt="2024-10-14T16:28:42.473" v="3040" actId="47"/>
        <pc:sldMkLst>
          <pc:docMk/>
          <pc:sldMk cId="0" sldId="275"/>
        </pc:sldMkLst>
      </pc:sldChg>
      <pc:sldChg chg="addSp delSp modSp del mod modNotes">
        <pc:chgData name="Hồ Diệp Huy" userId="6f76805e-86ae-4074-b37f-4b92e02656a4" providerId="ADAL" clId="{0F7586A1-1AF5-4A58-8B73-1C02C43FFF69}" dt="2024-10-14T16:15:41.704" v="2818" actId="47"/>
        <pc:sldMkLst>
          <pc:docMk/>
          <pc:sldMk cId="0" sldId="276"/>
        </pc:sldMkLst>
      </pc:sldChg>
      <pc:sldChg chg="del">
        <pc:chgData name="Hồ Diệp Huy" userId="6f76805e-86ae-4074-b37f-4b92e02656a4" providerId="ADAL" clId="{0F7586A1-1AF5-4A58-8B73-1C02C43FFF69}" dt="2024-10-14T16:15:43.183" v="2819" actId="47"/>
        <pc:sldMkLst>
          <pc:docMk/>
          <pc:sldMk cId="0" sldId="277"/>
        </pc:sldMkLst>
      </pc:sldChg>
      <pc:sldChg chg="del">
        <pc:chgData name="Hồ Diệp Huy" userId="6f76805e-86ae-4074-b37f-4b92e02656a4" providerId="ADAL" clId="{0F7586A1-1AF5-4A58-8B73-1C02C43FFF69}" dt="2024-10-14T16:15:45.310" v="2820" actId="47"/>
        <pc:sldMkLst>
          <pc:docMk/>
          <pc:sldMk cId="0" sldId="278"/>
        </pc:sldMkLst>
      </pc:sldChg>
      <pc:sldChg chg="addSp delSp modSp add mod">
        <pc:chgData name="Hồ Diệp Huy" userId="6f76805e-86ae-4074-b37f-4b92e02656a4" providerId="ADAL" clId="{0F7586A1-1AF5-4A58-8B73-1C02C43FFF69}" dt="2024-10-14T16:29:44.217" v="3057" actId="478"/>
        <pc:sldMkLst>
          <pc:docMk/>
          <pc:sldMk cId="413983384" sldId="279"/>
        </pc:sldMkLst>
        <pc:spChg chg="mod">
          <ac:chgData name="Hồ Diệp Huy" userId="6f76805e-86ae-4074-b37f-4b92e02656a4" providerId="ADAL" clId="{0F7586A1-1AF5-4A58-8B73-1C02C43FFF69}" dt="2024-10-14T14:19:07.704" v="807"/>
          <ac:spMkLst>
            <pc:docMk/>
            <pc:sldMk cId="413983384" sldId="279"/>
            <ac:spMk id="214" creationId="{00000000-0000-0000-0000-000000000000}"/>
          </ac:spMkLst>
        </pc:spChg>
        <pc:spChg chg="mod">
          <ac:chgData name="Hồ Diệp Huy" userId="6f76805e-86ae-4074-b37f-4b92e02656a4" providerId="ADAL" clId="{0F7586A1-1AF5-4A58-8B73-1C02C43FFF69}" dt="2024-10-14T14:19:09.991" v="813"/>
          <ac:spMkLst>
            <pc:docMk/>
            <pc:sldMk cId="413983384" sldId="279"/>
            <ac:spMk id="216" creationId="{00000000-0000-0000-0000-000000000000}"/>
          </ac:spMkLst>
        </pc:spChg>
        <pc:spChg chg="mod">
          <ac:chgData name="Hồ Diệp Huy" userId="6f76805e-86ae-4074-b37f-4b92e02656a4" providerId="ADAL" clId="{0F7586A1-1AF5-4A58-8B73-1C02C43FFF69}" dt="2024-10-14T14:16:32.655" v="788" actId="20577"/>
          <ac:spMkLst>
            <pc:docMk/>
            <pc:sldMk cId="413983384" sldId="279"/>
            <ac:spMk id="218" creationId="{00000000-0000-0000-0000-000000000000}"/>
          </ac:spMkLst>
        </pc:spChg>
        <pc:spChg chg="mod">
          <ac:chgData name="Hồ Diệp Huy" userId="6f76805e-86ae-4074-b37f-4b92e02656a4" providerId="ADAL" clId="{0F7586A1-1AF5-4A58-8B73-1C02C43FFF69}" dt="2024-10-14T14:16:23.844" v="759" actId="20577"/>
          <ac:spMkLst>
            <pc:docMk/>
            <pc:sldMk cId="413983384" sldId="279"/>
            <ac:spMk id="219" creationId="{00000000-0000-0000-0000-000000000000}"/>
          </ac:spMkLst>
        </pc:spChg>
      </pc:sldChg>
      <pc:sldChg chg="addSp delSp modSp add mod">
        <pc:chgData name="Hồ Diệp Huy" userId="6f76805e-86ae-4074-b37f-4b92e02656a4" providerId="ADAL" clId="{0F7586A1-1AF5-4A58-8B73-1C02C43FFF69}" dt="2024-10-14T16:29:48.762" v="3059" actId="478"/>
        <pc:sldMkLst>
          <pc:docMk/>
          <pc:sldMk cId="93104426" sldId="280"/>
        </pc:sldMkLst>
      </pc:sldChg>
      <pc:sldChg chg="addSp delSp modSp add del mod">
        <pc:chgData name="Hồ Diệp Huy" userId="6f76805e-86ae-4074-b37f-4b92e02656a4" providerId="ADAL" clId="{0F7586A1-1AF5-4A58-8B73-1C02C43FFF69}" dt="2024-10-14T15:19:52.060" v="1510" actId="20577"/>
        <pc:sldMkLst>
          <pc:docMk/>
          <pc:sldMk cId="565515914" sldId="281"/>
        </pc:sldMkLst>
        <pc:spChg chg="mod">
          <ac:chgData name="Hồ Diệp Huy" userId="6f76805e-86ae-4074-b37f-4b92e02656a4" providerId="ADAL" clId="{0F7586A1-1AF5-4A58-8B73-1C02C43FFF69}" dt="2024-10-14T15:11:24.690" v="1356" actId="1076"/>
          <ac:spMkLst>
            <pc:docMk/>
            <pc:sldMk cId="565515914" sldId="281"/>
            <ac:spMk id="242" creationId="{00000000-0000-0000-0000-000000000000}"/>
          </ac:spMkLst>
        </pc:spChg>
        <pc:spChg chg="mod">
          <ac:chgData name="Hồ Diệp Huy" userId="6f76805e-86ae-4074-b37f-4b92e02656a4" providerId="ADAL" clId="{0F7586A1-1AF5-4A58-8B73-1C02C43FFF69}" dt="2024-10-14T15:19:52.060" v="1510" actId="20577"/>
          <ac:spMkLst>
            <pc:docMk/>
            <pc:sldMk cId="565515914" sldId="281"/>
            <ac:spMk id="243" creationId="{00000000-0000-0000-0000-000000000000}"/>
          </ac:spMkLst>
        </pc:spChg>
        <pc:picChg chg="add mod modCrop">
          <ac:chgData name="Hồ Diệp Huy" userId="6f76805e-86ae-4074-b37f-4b92e02656a4" providerId="ADAL" clId="{0F7586A1-1AF5-4A58-8B73-1C02C43FFF69}" dt="2024-10-14T15:19:47.633" v="1508" actId="1076"/>
          <ac:picMkLst>
            <pc:docMk/>
            <pc:sldMk cId="565515914" sldId="281"/>
            <ac:picMk id="8" creationId="{A7C46D09-97EA-F31E-92FD-5ADA36E50B4A}"/>
          </ac:picMkLst>
        </pc:picChg>
      </pc:sldChg>
      <pc:sldChg chg="modSp add del mod ord">
        <pc:chgData name="Hồ Diệp Huy" userId="6f76805e-86ae-4074-b37f-4b92e02656a4" providerId="ADAL" clId="{0F7586A1-1AF5-4A58-8B73-1C02C43FFF69}" dt="2024-10-14T15:08:38.028" v="1277" actId="2696"/>
        <pc:sldMkLst>
          <pc:docMk/>
          <pc:sldMk cId="2329251777" sldId="282"/>
        </pc:sldMkLst>
      </pc:sldChg>
      <pc:sldChg chg="addSp modSp add mod">
        <pc:chgData name="Hồ Diệp Huy" userId="6f76805e-86ae-4074-b37f-4b92e02656a4" providerId="ADAL" clId="{0F7586A1-1AF5-4A58-8B73-1C02C43FFF69}" dt="2024-10-14T15:14:19.564" v="1431" actId="732"/>
        <pc:sldMkLst>
          <pc:docMk/>
          <pc:sldMk cId="1123795853" sldId="283"/>
        </pc:sldMkLst>
        <pc:spChg chg="mod">
          <ac:chgData name="Hồ Diệp Huy" userId="6f76805e-86ae-4074-b37f-4b92e02656a4" providerId="ADAL" clId="{0F7586A1-1AF5-4A58-8B73-1C02C43FFF69}" dt="2024-10-14T14:57:44.182" v="1168" actId="1076"/>
          <ac:spMkLst>
            <pc:docMk/>
            <pc:sldMk cId="1123795853" sldId="283"/>
            <ac:spMk id="242" creationId="{00000000-0000-0000-0000-000000000000}"/>
          </ac:spMkLst>
        </pc:spChg>
        <pc:spChg chg="mod">
          <ac:chgData name="Hồ Diệp Huy" userId="6f76805e-86ae-4074-b37f-4b92e02656a4" providerId="ADAL" clId="{0F7586A1-1AF5-4A58-8B73-1C02C43FFF69}" dt="2024-10-14T15:04:16.449" v="1240" actId="5793"/>
          <ac:spMkLst>
            <pc:docMk/>
            <pc:sldMk cId="1123795853" sldId="283"/>
            <ac:spMk id="243" creationId="{00000000-0000-0000-0000-000000000000}"/>
          </ac:spMkLst>
        </pc:spChg>
        <pc:picChg chg="mod modCrop">
          <ac:chgData name="Hồ Diệp Huy" userId="6f76805e-86ae-4074-b37f-4b92e02656a4" providerId="ADAL" clId="{0F7586A1-1AF5-4A58-8B73-1C02C43FFF69}" dt="2024-10-14T15:14:19.564" v="1431" actId="732"/>
          <ac:picMkLst>
            <pc:docMk/>
            <pc:sldMk cId="1123795853" sldId="283"/>
            <ac:picMk id="244" creationId="{00000000-0000-0000-0000-000000000000}"/>
          </ac:picMkLst>
        </pc:picChg>
      </pc:sldChg>
      <pc:sldChg chg="addSp delSp modSp add mod ord">
        <pc:chgData name="Hồ Diệp Huy" userId="6f76805e-86ae-4074-b37f-4b92e02656a4" providerId="ADAL" clId="{0F7586A1-1AF5-4A58-8B73-1C02C43FFF69}" dt="2024-10-14T15:11:53.981" v="1359" actId="478"/>
        <pc:sldMkLst>
          <pc:docMk/>
          <pc:sldMk cId="1882798597" sldId="284"/>
        </pc:sldMkLst>
        <pc:spChg chg="mod">
          <ac:chgData name="Hồ Diệp Huy" userId="6f76805e-86ae-4074-b37f-4b92e02656a4" providerId="ADAL" clId="{0F7586A1-1AF5-4A58-8B73-1C02C43FFF69}" dt="2024-10-14T15:08:26.898" v="1276" actId="1076"/>
          <ac:spMkLst>
            <pc:docMk/>
            <pc:sldMk cId="1882798597" sldId="284"/>
            <ac:spMk id="230" creationId="{00000000-0000-0000-0000-000000000000}"/>
          </ac:spMkLst>
        </pc:spChg>
        <pc:spChg chg="mod">
          <ac:chgData name="Hồ Diệp Huy" userId="6f76805e-86ae-4074-b37f-4b92e02656a4" providerId="ADAL" clId="{0F7586A1-1AF5-4A58-8B73-1C02C43FFF69}" dt="2024-10-14T15:08:26.898" v="1276" actId="1076"/>
          <ac:spMkLst>
            <pc:docMk/>
            <pc:sldMk cId="1882798597" sldId="284"/>
            <ac:spMk id="231" creationId="{00000000-0000-0000-0000-000000000000}"/>
          </ac:spMkLst>
        </pc:spChg>
      </pc:sldChg>
      <pc:sldChg chg="modSp add mod ord">
        <pc:chgData name="Hồ Diệp Huy" userId="6f76805e-86ae-4074-b37f-4b92e02656a4" providerId="ADAL" clId="{0F7586A1-1AF5-4A58-8B73-1C02C43FFF69}" dt="2024-10-14T15:18:55.209" v="1500" actId="1076"/>
        <pc:sldMkLst>
          <pc:docMk/>
          <pc:sldMk cId="2239621843" sldId="285"/>
        </pc:sldMkLst>
        <pc:spChg chg="mod">
          <ac:chgData name="Hồ Diệp Huy" userId="6f76805e-86ae-4074-b37f-4b92e02656a4" providerId="ADAL" clId="{0F7586A1-1AF5-4A58-8B73-1C02C43FFF69}" dt="2024-10-14T15:18:55.209" v="1500" actId="1076"/>
          <ac:spMkLst>
            <pc:docMk/>
            <pc:sldMk cId="2239621843" sldId="285"/>
            <ac:spMk id="230" creationId="{00000000-0000-0000-0000-000000000000}"/>
          </ac:spMkLst>
        </pc:spChg>
        <pc:spChg chg="mod">
          <ac:chgData name="Hồ Diệp Huy" userId="6f76805e-86ae-4074-b37f-4b92e02656a4" providerId="ADAL" clId="{0F7586A1-1AF5-4A58-8B73-1C02C43FFF69}" dt="2024-10-14T15:18:49.322" v="1499" actId="1076"/>
          <ac:spMkLst>
            <pc:docMk/>
            <pc:sldMk cId="2239621843" sldId="285"/>
            <ac:spMk id="231" creationId="{00000000-0000-0000-0000-000000000000}"/>
          </ac:spMkLst>
        </pc:spChg>
      </pc:sldChg>
      <pc:sldChg chg="modSp add mod ord">
        <pc:chgData name="Hồ Diệp Huy" userId="6f76805e-86ae-4074-b37f-4b92e02656a4" providerId="ADAL" clId="{0F7586A1-1AF5-4A58-8B73-1C02C43FFF69}" dt="2024-10-14T15:21:03.792" v="1514" actId="1076"/>
        <pc:sldMkLst>
          <pc:docMk/>
          <pc:sldMk cId="90922300" sldId="286"/>
        </pc:sldMkLst>
        <pc:spChg chg="mod">
          <ac:chgData name="Hồ Diệp Huy" userId="6f76805e-86ae-4074-b37f-4b92e02656a4" providerId="ADAL" clId="{0F7586A1-1AF5-4A58-8B73-1C02C43FFF69}" dt="2024-10-14T15:12:58.548" v="1425" actId="20577"/>
          <ac:spMkLst>
            <pc:docMk/>
            <pc:sldMk cId="90922300" sldId="286"/>
            <ac:spMk id="242" creationId="{00000000-0000-0000-0000-000000000000}"/>
          </ac:spMkLst>
        </pc:spChg>
        <pc:spChg chg="mod">
          <ac:chgData name="Hồ Diệp Huy" userId="6f76805e-86ae-4074-b37f-4b92e02656a4" providerId="ADAL" clId="{0F7586A1-1AF5-4A58-8B73-1C02C43FFF69}" dt="2024-10-14T15:21:03.792" v="1514" actId="1076"/>
          <ac:spMkLst>
            <pc:docMk/>
            <pc:sldMk cId="90922300" sldId="286"/>
            <ac:spMk id="243" creationId="{00000000-0000-0000-0000-000000000000}"/>
          </ac:spMkLst>
        </pc:spChg>
      </pc:sldChg>
      <pc:sldChg chg="addSp delSp modSp add del mod ord">
        <pc:chgData name="Hồ Diệp Huy" userId="6f76805e-86ae-4074-b37f-4b92e02656a4" providerId="ADAL" clId="{0F7586A1-1AF5-4A58-8B73-1C02C43FFF69}" dt="2024-10-14T16:30:00.557" v="3060" actId="2696"/>
        <pc:sldMkLst>
          <pc:docMk/>
          <pc:sldMk cId="1200605469" sldId="287"/>
        </pc:sldMkLst>
      </pc:sldChg>
      <pc:sldChg chg="modSp add mod ord">
        <pc:chgData name="Hồ Diệp Huy" userId="6f76805e-86ae-4074-b37f-4b92e02656a4" providerId="ADAL" clId="{0F7586A1-1AF5-4A58-8B73-1C02C43FFF69}" dt="2024-10-14T15:21:24.495" v="1546" actId="20577"/>
        <pc:sldMkLst>
          <pc:docMk/>
          <pc:sldMk cId="3505225485" sldId="288"/>
        </pc:sldMkLst>
        <pc:spChg chg="mod">
          <ac:chgData name="Hồ Diệp Huy" userId="6f76805e-86ae-4074-b37f-4b92e02656a4" providerId="ADAL" clId="{0F7586A1-1AF5-4A58-8B73-1C02C43FFF69}" dt="2024-10-14T15:21:24.495" v="1546" actId="20577"/>
          <ac:spMkLst>
            <pc:docMk/>
            <pc:sldMk cId="3505225485" sldId="288"/>
            <ac:spMk id="230" creationId="{00000000-0000-0000-0000-000000000000}"/>
          </ac:spMkLst>
        </pc:spChg>
        <pc:spChg chg="mod">
          <ac:chgData name="Hồ Diệp Huy" userId="6f76805e-86ae-4074-b37f-4b92e02656a4" providerId="ADAL" clId="{0F7586A1-1AF5-4A58-8B73-1C02C43FFF69}" dt="2024-10-14T15:21:19.618" v="1522"/>
          <ac:spMkLst>
            <pc:docMk/>
            <pc:sldMk cId="3505225485" sldId="288"/>
            <ac:spMk id="231" creationId="{00000000-0000-0000-0000-000000000000}"/>
          </ac:spMkLst>
        </pc:spChg>
      </pc:sldChg>
      <pc:sldChg chg="modSp add mod ord">
        <pc:chgData name="Hồ Diệp Huy" userId="6f76805e-86ae-4074-b37f-4b92e02656a4" providerId="ADAL" clId="{0F7586A1-1AF5-4A58-8B73-1C02C43FFF69}" dt="2024-10-14T15:25:37.089" v="1625" actId="20577"/>
        <pc:sldMkLst>
          <pc:docMk/>
          <pc:sldMk cId="2402378119" sldId="289"/>
        </pc:sldMkLst>
        <pc:spChg chg="mod">
          <ac:chgData name="Hồ Diệp Huy" userId="6f76805e-86ae-4074-b37f-4b92e02656a4" providerId="ADAL" clId="{0F7586A1-1AF5-4A58-8B73-1C02C43FFF69}" dt="2024-10-14T15:23:55.979" v="1598" actId="1076"/>
          <ac:spMkLst>
            <pc:docMk/>
            <pc:sldMk cId="2402378119" sldId="289"/>
            <ac:spMk id="242" creationId="{00000000-0000-0000-0000-000000000000}"/>
          </ac:spMkLst>
        </pc:spChg>
        <pc:spChg chg="mod">
          <ac:chgData name="Hồ Diệp Huy" userId="6f76805e-86ae-4074-b37f-4b92e02656a4" providerId="ADAL" clId="{0F7586A1-1AF5-4A58-8B73-1C02C43FFF69}" dt="2024-10-14T15:25:37.089" v="1625" actId="20577"/>
          <ac:spMkLst>
            <pc:docMk/>
            <pc:sldMk cId="2402378119" sldId="289"/>
            <ac:spMk id="243" creationId="{00000000-0000-0000-0000-000000000000}"/>
          </ac:spMkLst>
        </pc:spChg>
      </pc:sldChg>
      <pc:sldChg chg="modSp add mod">
        <pc:chgData name="Hồ Diệp Huy" userId="6f76805e-86ae-4074-b37f-4b92e02656a4" providerId="ADAL" clId="{0F7586A1-1AF5-4A58-8B73-1C02C43FFF69}" dt="2024-10-14T15:25:47.980" v="1629" actId="12"/>
        <pc:sldMkLst>
          <pc:docMk/>
          <pc:sldMk cId="4010940129" sldId="290"/>
        </pc:sldMkLst>
        <pc:spChg chg="mod">
          <ac:chgData name="Hồ Diệp Huy" userId="6f76805e-86ae-4074-b37f-4b92e02656a4" providerId="ADAL" clId="{0F7586A1-1AF5-4A58-8B73-1C02C43FFF69}" dt="2024-10-14T15:25:47.980" v="1629" actId="12"/>
          <ac:spMkLst>
            <pc:docMk/>
            <pc:sldMk cId="4010940129" sldId="290"/>
            <ac:spMk id="243" creationId="{00000000-0000-0000-0000-000000000000}"/>
          </ac:spMkLst>
        </pc:spChg>
      </pc:sldChg>
      <pc:sldChg chg="modSp add mod ord">
        <pc:chgData name="Hồ Diệp Huy" userId="6f76805e-86ae-4074-b37f-4b92e02656a4" providerId="ADAL" clId="{0F7586A1-1AF5-4A58-8B73-1C02C43FFF69}" dt="2024-10-14T15:26:57.692" v="1675" actId="20577"/>
        <pc:sldMkLst>
          <pc:docMk/>
          <pc:sldMk cId="2775877084" sldId="291"/>
        </pc:sldMkLst>
        <pc:spChg chg="mod">
          <ac:chgData name="Hồ Diệp Huy" userId="6f76805e-86ae-4074-b37f-4b92e02656a4" providerId="ADAL" clId="{0F7586A1-1AF5-4A58-8B73-1C02C43FFF69}" dt="2024-10-14T15:26:57.692" v="1675" actId="20577"/>
          <ac:spMkLst>
            <pc:docMk/>
            <pc:sldMk cId="2775877084" sldId="291"/>
            <ac:spMk id="230" creationId="{00000000-0000-0000-0000-000000000000}"/>
          </ac:spMkLst>
        </pc:spChg>
        <pc:spChg chg="mod">
          <ac:chgData name="Hồ Diệp Huy" userId="6f76805e-86ae-4074-b37f-4b92e02656a4" providerId="ADAL" clId="{0F7586A1-1AF5-4A58-8B73-1C02C43FFF69}" dt="2024-10-14T15:26:16.393" v="1637"/>
          <ac:spMkLst>
            <pc:docMk/>
            <pc:sldMk cId="2775877084" sldId="291"/>
            <ac:spMk id="231" creationId="{00000000-0000-0000-0000-000000000000}"/>
          </ac:spMkLst>
        </pc:spChg>
      </pc:sldChg>
      <pc:sldChg chg="addSp modSp add mod ord">
        <pc:chgData name="Hồ Diệp Huy" userId="6f76805e-86ae-4074-b37f-4b92e02656a4" providerId="ADAL" clId="{0F7586A1-1AF5-4A58-8B73-1C02C43FFF69}" dt="2024-10-14T15:37:21.733" v="1750" actId="9405"/>
        <pc:sldMkLst>
          <pc:docMk/>
          <pc:sldMk cId="244139857" sldId="292"/>
        </pc:sldMkLst>
        <pc:spChg chg="mod">
          <ac:chgData name="Hồ Diệp Huy" userId="6f76805e-86ae-4074-b37f-4b92e02656a4" providerId="ADAL" clId="{0F7586A1-1AF5-4A58-8B73-1C02C43FFF69}" dt="2024-10-14T15:32:52.251" v="1727" actId="20577"/>
          <ac:spMkLst>
            <pc:docMk/>
            <pc:sldMk cId="244139857" sldId="292"/>
            <ac:spMk id="242" creationId="{00000000-0000-0000-0000-000000000000}"/>
          </ac:spMkLst>
        </pc:spChg>
        <pc:spChg chg="mod">
          <ac:chgData name="Hồ Diệp Huy" userId="6f76805e-86ae-4074-b37f-4b92e02656a4" providerId="ADAL" clId="{0F7586A1-1AF5-4A58-8B73-1C02C43FFF69}" dt="2024-10-14T15:34:48.040" v="1742" actId="20577"/>
          <ac:spMkLst>
            <pc:docMk/>
            <pc:sldMk cId="244139857" sldId="292"/>
            <ac:spMk id="243" creationId="{00000000-0000-0000-0000-000000000000}"/>
          </ac:spMkLst>
        </pc:spChg>
        <pc:picChg chg="add mod">
          <ac:chgData name="Hồ Diệp Huy" userId="6f76805e-86ae-4074-b37f-4b92e02656a4" providerId="ADAL" clId="{0F7586A1-1AF5-4A58-8B73-1C02C43FFF69}" dt="2024-10-14T15:36:39.121" v="1749"/>
          <ac:picMkLst>
            <pc:docMk/>
            <pc:sldMk cId="244139857" sldId="292"/>
            <ac:picMk id="5122" creationId="{5A593756-C680-46F8-0DDD-FEDB0DA4355F}"/>
          </ac:picMkLst>
        </pc:picChg>
        <pc:inkChg chg="add">
          <ac:chgData name="Hồ Diệp Huy" userId="6f76805e-86ae-4074-b37f-4b92e02656a4" providerId="ADAL" clId="{0F7586A1-1AF5-4A58-8B73-1C02C43FFF69}" dt="2024-10-14T15:37:21.733" v="1750" actId="9405"/>
          <ac:inkMkLst>
            <pc:docMk/>
            <pc:sldMk cId="244139857" sldId="292"/>
            <ac:inkMk id="2" creationId="{8E94AD03-9F36-6E27-7CB4-706FDA0D6757}"/>
          </ac:inkMkLst>
        </pc:inkChg>
      </pc:sldChg>
      <pc:sldChg chg="addSp delSp modSp add del mod ord">
        <pc:chgData name="Hồ Diệp Huy" userId="6f76805e-86ae-4074-b37f-4b92e02656a4" providerId="ADAL" clId="{0F7586A1-1AF5-4A58-8B73-1C02C43FFF69}" dt="2024-10-14T15:42:46.084" v="1759" actId="2696"/>
        <pc:sldMkLst>
          <pc:docMk/>
          <pc:sldMk cId="3929809264" sldId="293"/>
        </pc:sldMkLst>
      </pc:sldChg>
      <pc:sldChg chg="modSp add mod ord">
        <pc:chgData name="Hồ Diệp Huy" userId="6f76805e-86ae-4074-b37f-4b92e02656a4" providerId="ADAL" clId="{0F7586A1-1AF5-4A58-8B73-1C02C43FFF69}" dt="2024-10-14T15:43:57.891" v="1828" actId="1076"/>
        <pc:sldMkLst>
          <pc:docMk/>
          <pc:sldMk cId="4118628158" sldId="293"/>
        </pc:sldMkLst>
        <pc:spChg chg="mod">
          <ac:chgData name="Hồ Diệp Huy" userId="6f76805e-86ae-4074-b37f-4b92e02656a4" providerId="ADAL" clId="{0F7586A1-1AF5-4A58-8B73-1C02C43FFF69}" dt="2024-10-14T15:43:57.891" v="1828" actId="1076"/>
          <ac:spMkLst>
            <pc:docMk/>
            <pc:sldMk cId="4118628158" sldId="293"/>
            <ac:spMk id="230" creationId="{00000000-0000-0000-0000-000000000000}"/>
          </ac:spMkLst>
        </pc:spChg>
        <pc:spChg chg="mod">
          <ac:chgData name="Hồ Diệp Huy" userId="6f76805e-86ae-4074-b37f-4b92e02656a4" providerId="ADAL" clId="{0F7586A1-1AF5-4A58-8B73-1C02C43FFF69}" dt="2024-10-14T15:43:54.262" v="1827" actId="1076"/>
          <ac:spMkLst>
            <pc:docMk/>
            <pc:sldMk cId="4118628158" sldId="293"/>
            <ac:spMk id="231" creationId="{00000000-0000-0000-0000-000000000000}"/>
          </ac:spMkLst>
        </pc:spChg>
      </pc:sldChg>
      <pc:sldChg chg="delSp modSp add mod ord">
        <pc:chgData name="Hồ Diệp Huy" userId="6f76805e-86ae-4074-b37f-4b92e02656a4" providerId="ADAL" clId="{0F7586A1-1AF5-4A58-8B73-1C02C43FFF69}" dt="2024-10-14T15:46:26.332" v="1906" actId="1076"/>
        <pc:sldMkLst>
          <pc:docMk/>
          <pc:sldMk cId="382627900" sldId="294"/>
        </pc:sldMkLst>
        <pc:spChg chg="mod">
          <ac:chgData name="Hồ Diệp Huy" userId="6f76805e-86ae-4074-b37f-4b92e02656a4" providerId="ADAL" clId="{0F7586A1-1AF5-4A58-8B73-1C02C43FFF69}" dt="2024-10-14T15:46:26.332" v="1906" actId="1076"/>
          <ac:spMkLst>
            <pc:docMk/>
            <pc:sldMk cId="382627900" sldId="294"/>
            <ac:spMk id="242" creationId="{00000000-0000-0000-0000-000000000000}"/>
          </ac:spMkLst>
        </pc:spChg>
        <pc:spChg chg="mod">
          <ac:chgData name="Hồ Diệp Huy" userId="6f76805e-86ae-4074-b37f-4b92e02656a4" providerId="ADAL" clId="{0F7586A1-1AF5-4A58-8B73-1C02C43FFF69}" dt="2024-10-14T15:46:22.556" v="1905" actId="1076"/>
          <ac:spMkLst>
            <pc:docMk/>
            <pc:sldMk cId="382627900" sldId="294"/>
            <ac:spMk id="243" creationId="{00000000-0000-0000-0000-000000000000}"/>
          </ac:spMkLst>
        </pc:spChg>
      </pc:sldChg>
      <pc:sldChg chg="modSp add mod">
        <pc:chgData name="Hồ Diệp Huy" userId="6f76805e-86ae-4074-b37f-4b92e02656a4" providerId="ADAL" clId="{0F7586A1-1AF5-4A58-8B73-1C02C43FFF69}" dt="2024-10-14T15:47:17.946" v="1911" actId="113"/>
        <pc:sldMkLst>
          <pc:docMk/>
          <pc:sldMk cId="2158609517" sldId="295"/>
        </pc:sldMkLst>
        <pc:spChg chg="mod">
          <ac:chgData name="Hồ Diệp Huy" userId="6f76805e-86ae-4074-b37f-4b92e02656a4" providerId="ADAL" clId="{0F7586A1-1AF5-4A58-8B73-1C02C43FFF69}" dt="2024-10-14T15:47:17.946" v="1911" actId="113"/>
          <ac:spMkLst>
            <pc:docMk/>
            <pc:sldMk cId="2158609517" sldId="295"/>
            <ac:spMk id="243" creationId="{00000000-0000-0000-0000-000000000000}"/>
          </ac:spMkLst>
        </pc:spChg>
      </pc:sldChg>
      <pc:sldChg chg="modSp add mod ord">
        <pc:chgData name="Hồ Diệp Huy" userId="6f76805e-86ae-4074-b37f-4b92e02656a4" providerId="ADAL" clId="{0F7586A1-1AF5-4A58-8B73-1C02C43FFF69}" dt="2024-10-14T15:47:59.742" v="1958" actId="20577"/>
        <pc:sldMkLst>
          <pc:docMk/>
          <pc:sldMk cId="2184508282" sldId="296"/>
        </pc:sldMkLst>
        <pc:spChg chg="mod">
          <ac:chgData name="Hồ Diệp Huy" userId="6f76805e-86ae-4074-b37f-4b92e02656a4" providerId="ADAL" clId="{0F7586A1-1AF5-4A58-8B73-1C02C43FFF69}" dt="2024-10-14T15:47:59.742" v="1958" actId="20577"/>
          <ac:spMkLst>
            <pc:docMk/>
            <pc:sldMk cId="2184508282" sldId="296"/>
            <ac:spMk id="230" creationId="{00000000-0000-0000-0000-000000000000}"/>
          </ac:spMkLst>
        </pc:spChg>
        <pc:spChg chg="mod">
          <ac:chgData name="Hồ Diệp Huy" userId="6f76805e-86ae-4074-b37f-4b92e02656a4" providerId="ADAL" clId="{0F7586A1-1AF5-4A58-8B73-1C02C43FFF69}" dt="2024-10-14T15:47:39.532" v="1919"/>
          <ac:spMkLst>
            <pc:docMk/>
            <pc:sldMk cId="2184508282" sldId="296"/>
            <ac:spMk id="231" creationId="{00000000-0000-0000-0000-000000000000}"/>
          </ac:spMkLst>
        </pc:spChg>
      </pc:sldChg>
      <pc:sldChg chg="modSp add mod ord">
        <pc:chgData name="Hồ Diệp Huy" userId="6f76805e-86ae-4074-b37f-4b92e02656a4" providerId="ADAL" clId="{0F7586A1-1AF5-4A58-8B73-1C02C43FFF69}" dt="2024-10-14T16:01:45.567" v="2388" actId="20577"/>
        <pc:sldMkLst>
          <pc:docMk/>
          <pc:sldMk cId="1882642416" sldId="297"/>
        </pc:sldMkLst>
        <pc:spChg chg="mod">
          <ac:chgData name="Hồ Diệp Huy" userId="6f76805e-86ae-4074-b37f-4b92e02656a4" providerId="ADAL" clId="{0F7586A1-1AF5-4A58-8B73-1C02C43FFF69}" dt="2024-10-14T16:01:45.567" v="2388" actId="20577"/>
          <ac:spMkLst>
            <pc:docMk/>
            <pc:sldMk cId="1882642416" sldId="297"/>
            <ac:spMk id="243" creationId="{00000000-0000-0000-0000-000000000000}"/>
          </ac:spMkLst>
        </pc:spChg>
      </pc:sldChg>
      <pc:sldChg chg="modSp add mod">
        <pc:chgData name="Hồ Diệp Huy" userId="6f76805e-86ae-4074-b37f-4b92e02656a4" providerId="ADAL" clId="{0F7586A1-1AF5-4A58-8B73-1C02C43FFF69}" dt="2024-10-14T16:02:51.325" v="2413" actId="114"/>
        <pc:sldMkLst>
          <pc:docMk/>
          <pc:sldMk cId="1548794482" sldId="298"/>
        </pc:sldMkLst>
      </pc:sldChg>
      <pc:sldChg chg="modSp add del mod ord">
        <pc:chgData name="Hồ Diệp Huy" userId="6f76805e-86ae-4074-b37f-4b92e02656a4" providerId="ADAL" clId="{0F7586A1-1AF5-4A58-8B73-1C02C43FFF69}" dt="2024-10-14T16:03:56.893" v="2455" actId="2696"/>
        <pc:sldMkLst>
          <pc:docMk/>
          <pc:sldMk cId="1214201064" sldId="299"/>
        </pc:sldMkLst>
      </pc:sldChg>
      <pc:sldChg chg="modSp add mod ord">
        <pc:chgData name="Hồ Diệp Huy" userId="6f76805e-86ae-4074-b37f-4b92e02656a4" providerId="ADAL" clId="{0F7586A1-1AF5-4A58-8B73-1C02C43FFF69}" dt="2024-10-14T16:04:39.079" v="2502" actId="1076"/>
        <pc:sldMkLst>
          <pc:docMk/>
          <pc:sldMk cId="3866144161" sldId="299"/>
        </pc:sldMkLst>
        <pc:spChg chg="mod">
          <ac:chgData name="Hồ Diệp Huy" userId="6f76805e-86ae-4074-b37f-4b92e02656a4" providerId="ADAL" clId="{0F7586A1-1AF5-4A58-8B73-1C02C43FFF69}" dt="2024-10-14T16:04:35.294" v="2501" actId="1076"/>
          <ac:spMkLst>
            <pc:docMk/>
            <pc:sldMk cId="3866144161" sldId="299"/>
            <ac:spMk id="230" creationId="{00000000-0000-0000-0000-000000000000}"/>
          </ac:spMkLst>
        </pc:spChg>
        <pc:spChg chg="mod">
          <ac:chgData name="Hồ Diệp Huy" userId="6f76805e-86ae-4074-b37f-4b92e02656a4" providerId="ADAL" clId="{0F7586A1-1AF5-4A58-8B73-1C02C43FFF69}" dt="2024-10-14T16:04:39.079" v="2502" actId="1076"/>
          <ac:spMkLst>
            <pc:docMk/>
            <pc:sldMk cId="3866144161" sldId="299"/>
            <ac:spMk id="231" creationId="{00000000-0000-0000-0000-000000000000}"/>
          </ac:spMkLst>
        </pc:spChg>
      </pc:sldChg>
      <pc:sldChg chg="add del ord">
        <pc:chgData name="Hồ Diệp Huy" userId="6f76805e-86ae-4074-b37f-4b92e02656a4" providerId="ADAL" clId="{0F7586A1-1AF5-4A58-8B73-1C02C43FFF69}" dt="2024-10-14T16:02:10.998" v="2393" actId="2890"/>
        <pc:sldMkLst>
          <pc:docMk/>
          <pc:sldMk cId="4221860610" sldId="299"/>
        </pc:sldMkLst>
      </pc:sldChg>
      <pc:sldChg chg="modSp add mod ord">
        <pc:chgData name="Hồ Diệp Huy" userId="6f76805e-86ae-4074-b37f-4b92e02656a4" providerId="ADAL" clId="{0F7586A1-1AF5-4A58-8B73-1C02C43FFF69}" dt="2024-10-14T16:13:36.680" v="2731" actId="12"/>
        <pc:sldMkLst>
          <pc:docMk/>
          <pc:sldMk cId="775865604" sldId="300"/>
        </pc:sldMkLst>
        <pc:spChg chg="mod">
          <ac:chgData name="Hồ Diệp Huy" userId="6f76805e-86ae-4074-b37f-4b92e02656a4" providerId="ADAL" clId="{0F7586A1-1AF5-4A58-8B73-1C02C43FFF69}" dt="2024-10-14T16:13:09.714" v="2714" actId="20577"/>
          <ac:spMkLst>
            <pc:docMk/>
            <pc:sldMk cId="775865604" sldId="300"/>
            <ac:spMk id="242" creationId="{00000000-0000-0000-0000-000000000000}"/>
          </ac:spMkLst>
        </pc:spChg>
        <pc:spChg chg="mod">
          <ac:chgData name="Hồ Diệp Huy" userId="6f76805e-86ae-4074-b37f-4b92e02656a4" providerId="ADAL" clId="{0F7586A1-1AF5-4A58-8B73-1C02C43FFF69}" dt="2024-10-14T16:13:36.680" v="2731" actId="12"/>
          <ac:spMkLst>
            <pc:docMk/>
            <pc:sldMk cId="775865604" sldId="300"/>
            <ac:spMk id="243" creationId="{00000000-0000-0000-0000-000000000000}"/>
          </ac:spMkLst>
        </pc:spChg>
      </pc:sldChg>
      <pc:sldChg chg="modSp add mod">
        <pc:chgData name="Hồ Diệp Huy" userId="6f76805e-86ae-4074-b37f-4b92e02656a4" providerId="ADAL" clId="{0F7586A1-1AF5-4A58-8B73-1C02C43FFF69}" dt="2024-10-14T16:14:59.212" v="2805" actId="20577"/>
        <pc:sldMkLst>
          <pc:docMk/>
          <pc:sldMk cId="132006038" sldId="301"/>
        </pc:sldMkLst>
        <pc:spChg chg="mod">
          <ac:chgData name="Hồ Diệp Huy" userId="6f76805e-86ae-4074-b37f-4b92e02656a4" providerId="ADAL" clId="{0F7586A1-1AF5-4A58-8B73-1C02C43FFF69}" dt="2024-10-14T16:14:59.212" v="2805" actId="20577"/>
          <ac:spMkLst>
            <pc:docMk/>
            <pc:sldMk cId="132006038" sldId="301"/>
            <ac:spMk id="243" creationId="{00000000-0000-0000-0000-000000000000}"/>
          </ac:spMkLst>
        </pc:spChg>
      </pc:sldChg>
      <pc:sldChg chg="addSp modSp add mod">
        <pc:chgData name="Hồ Diệp Huy" userId="6f76805e-86ae-4074-b37f-4b92e02656a4" providerId="ADAL" clId="{0F7586A1-1AF5-4A58-8B73-1C02C43FFF69}" dt="2024-10-14T16:25:19.435" v="2942" actId="14826"/>
        <pc:sldMkLst>
          <pc:docMk/>
          <pc:sldMk cId="2239324811" sldId="302"/>
        </pc:sldMkLst>
      </pc:sldChg>
      <pc:sldMasterChg chg="delSldLayout">
        <pc:chgData name="Hồ Diệp Huy" userId="6f76805e-86ae-4074-b37f-4b92e02656a4" providerId="ADAL" clId="{0F7586A1-1AF5-4A58-8B73-1C02C43FFF69}" dt="2024-10-14T16:28:42.473" v="3040" actId="47"/>
        <pc:sldMasterMkLst>
          <pc:docMk/>
          <pc:sldMasterMk cId="0" sldId="2147483672"/>
        </pc:sldMasterMkLst>
        <pc:sldLayoutChg chg="del">
          <pc:chgData name="Hồ Diệp Huy" userId="6f76805e-86ae-4074-b37f-4b92e02656a4" providerId="ADAL" clId="{0F7586A1-1AF5-4A58-8B73-1C02C43FFF69}" dt="2024-10-14T16:15:43.183" v="2819" actId="47"/>
          <pc:sldLayoutMkLst>
            <pc:docMk/>
            <pc:sldMasterMk cId="0" sldId="2147483672"/>
            <pc:sldLayoutMk cId="0" sldId="2147483650"/>
          </pc:sldLayoutMkLst>
        </pc:sldLayoutChg>
        <pc:sldLayoutChg chg="del">
          <pc:chgData name="Hồ Diệp Huy" userId="6f76805e-86ae-4074-b37f-4b92e02656a4" providerId="ADAL" clId="{0F7586A1-1AF5-4A58-8B73-1C02C43FFF69}" dt="2024-10-14T16:15:28.626" v="2811" actId="47"/>
          <pc:sldLayoutMkLst>
            <pc:docMk/>
            <pc:sldMasterMk cId="0" sldId="2147483672"/>
            <pc:sldLayoutMk cId="0" sldId="2147483651"/>
          </pc:sldLayoutMkLst>
        </pc:sldLayoutChg>
        <pc:sldLayoutChg chg="del">
          <pc:chgData name="Hồ Diệp Huy" userId="6f76805e-86ae-4074-b37f-4b92e02656a4" providerId="ADAL" clId="{0F7586A1-1AF5-4A58-8B73-1C02C43FFF69}" dt="2024-10-14T16:15:31.080" v="2813" actId="47"/>
          <pc:sldLayoutMkLst>
            <pc:docMk/>
            <pc:sldMasterMk cId="0" sldId="2147483672"/>
            <pc:sldLayoutMk cId="0" sldId="2147483652"/>
          </pc:sldLayoutMkLst>
        </pc:sldLayoutChg>
        <pc:sldLayoutChg chg="del">
          <pc:chgData name="Hồ Diệp Huy" userId="6f76805e-86ae-4074-b37f-4b92e02656a4" providerId="ADAL" clId="{0F7586A1-1AF5-4A58-8B73-1C02C43FFF69}" dt="2024-10-14T16:15:23.647" v="2808" actId="47"/>
          <pc:sldLayoutMkLst>
            <pc:docMk/>
            <pc:sldMasterMk cId="0" sldId="2147483672"/>
            <pc:sldLayoutMk cId="0" sldId="2147483654"/>
          </pc:sldLayoutMkLst>
        </pc:sldLayoutChg>
        <pc:sldLayoutChg chg="del">
          <pc:chgData name="Hồ Diệp Huy" userId="6f76805e-86ae-4074-b37f-4b92e02656a4" providerId="ADAL" clId="{0F7586A1-1AF5-4A58-8B73-1C02C43FFF69}" dt="2024-10-14T16:15:32.679" v="2814" actId="47"/>
          <pc:sldLayoutMkLst>
            <pc:docMk/>
            <pc:sldMasterMk cId="0" sldId="2147483672"/>
            <pc:sldLayoutMk cId="0" sldId="2147483657"/>
          </pc:sldLayoutMkLst>
        </pc:sldLayoutChg>
        <pc:sldLayoutChg chg="del">
          <pc:chgData name="Hồ Diệp Huy" userId="6f76805e-86ae-4074-b37f-4b92e02656a4" providerId="ADAL" clId="{0F7586A1-1AF5-4A58-8B73-1C02C43FFF69}" dt="2024-10-14T16:15:35.417" v="2816" actId="47"/>
          <pc:sldLayoutMkLst>
            <pc:docMk/>
            <pc:sldMasterMk cId="0" sldId="2147483672"/>
            <pc:sldLayoutMk cId="0" sldId="2147483660"/>
          </pc:sldLayoutMkLst>
        </pc:sldLayoutChg>
        <pc:sldLayoutChg chg="del">
          <pc:chgData name="Hồ Diệp Huy" userId="6f76805e-86ae-4074-b37f-4b92e02656a4" providerId="ADAL" clId="{0F7586A1-1AF5-4A58-8B73-1C02C43FFF69}" dt="2024-10-14T16:15:33.925" v="2815" actId="47"/>
          <pc:sldLayoutMkLst>
            <pc:docMk/>
            <pc:sldMasterMk cId="0" sldId="2147483672"/>
            <pc:sldLayoutMk cId="0" sldId="2147483662"/>
          </pc:sldLayoutMkLst>
        </pc:sldLayoutChg>
        <pc:sldLayoutChg chg="del">
          <pc:chgData name="Hồ Diệp Huy" userId="6f76805e-86ae-4074-b37f-4b92e02656a4" providerId="ADAL" clId="{0F7586A1-1AF5-4A58-8B73-1C02C43FFF69}" dt="2024-10-14T16:15:35.921" v="2817" actId="47"/>
          <pc:sldLayoutMkLst>
            <pc:docMk/>
            <pc:sldMasterMk cId="0" sldId="2147483672"/>
            <pc:sldLayoutMk cId="0" sldId="2147483664"/>
          </pc:sldLayoutMkLst>
        </pc:sldLayoutChg>
        <pc:sldLayoutChg chg="del">
          <pc:chgData name="Hồ Diệp Huy" userId="6f76805e-86ae-4074-b37f-4b92e02656a4" providerId="ADAL" clId="{0F7586A1-1AF5-4A58-8B73-1C02C43FFF69}" dt="2024-10-14T16:15:45.310" v="2820" actId="47"/>
          <pc:sldLayoutMkLst>
            <pc:docMk/>
            <pc:sldMasterMk cId="0" sldId="2147483672"/>
            <pc:sldLayoutMk cId="0" sldId="2147483666"/>
          </pc:sldLayoutMkLst>
        </pc:sldLayoutChg>
        <pc:sldLayoutChg chg="del">
          <pc:chgData name="Hồ Diệp Huy" userId="6f76805e-86ae-4074-b37f-4b92e02656a4" providerId="ADAL" clId="{0F7586A1-1AF5-4A58-8B73-1C02C43FFF69}" dt="2024-10-14T16:28:42.473" v="3040" actId="47"/>
          <pc:sldLayoutMkLst>
            <pc:docMk/>
            <pc:sldMasterMk cId="0" sldId="2147483672"/>
            <pc:sldLayoutMk cId="0" sldId="2147483667"/>
          </pc:sldLayoutMkLst>
        </pc:sldLayoutChg>
      </pc:sldMasterChg>
    </pc:docChg>
  </pc:docChgLst>
  <pc:docChgLst>
    <pc:chgData name="Lại Quan Thiên" userId="7122f88e-d84d-4065-8574-ab3849c907ee" providerId="ADAL" clId="{5FBA2711-0283-4CA1-B6D2-91E8DB79B61C}"/>
    <pc:docChg chg="undo redo custSel addSld delSld modSld sldOrd">
      <pc:chgData name="Lại Quan Thiên" userId="7122f88e-d84d-4065-8574-ab3849c907ee" providerId="ADAL" clId="{5FBA2711-0283-4CA1-B6D2-91E8DB79B61C}" dt="2024-10-17T06:11:57.782" v="850" actId="680"/>
      <pc:docMkLst>
        <pc:docMk/>
      </pc:docMkLst>
      <pc:sldChg chg="addSp modSp mod modTransition">
        <pc:chgData name="Lại Quan Thiên" userId="7122f88e-d84d-4065-8574-ab3849c907ee" providerId="ADAL" clId="{5FBA2711-0283-4CA1-B6D2-91E8DB79B61C}" dt="2024-10-14T19:06:42.936" v="625" actId="2711"/>
        <pc:sldMkLst>
          <pc:docMk/>
          <pc:sldMk cId="0" sldId="256"/>
        </pc:sldMkLst>
        <pc:spChg chg="add mod">
          <ac:chgData name="Lại Quan Thiên" userId="7122f88e-d84d-4065-8574-ab3849c907ee" providerId="ADAL" clId="{5FBA2711-0283-4CA1-B6D2-91E8DB79B61C}" dt="2024-10-14T18:47:25.611" v="349" actId="1076"/>
          <ac:spMkLst>
            <pc:docMk/>
            <pc:sldMk cId="0" sldId="256"/>
            <ac:spMk id="3" creationId="{C73FAD9F-6E4F-7464-6DB1-0FD7B6FE2568}"/>
          </ac:spMkLst>
        </pc:spChg>
        <pc:spChg chg="mod">
          <ac:chgData name="Lại Quan Thiên" userId="7122f88e-d84d-4065-8574-ab3849c907ee" providerId="ADAL" clId="{5FBA2711-0283-4CA1-B6D2-91E8DB79B61C}" dt="2024-10-14T19:06:42.936" v="625" actId="2711"/>
          <ac:spMkLst>
            <pc:docMk/>
            <pc:sldMk cId="0" sldId="256"/>
            <ac:spMk id="198" creationId="{00000000-0000-0000-0000-000000000000}"/>
          </ac:spMkLst>
        </pc:spChg>
        <pc:spChg chg="mod">
          <ac:chgData name="Lại Quan Thiên" userId="7122f88e-d84d-4065-8574-ab3849c907ee" providerId="ADAL" clId="{5FBA2711-0283-4CA1-B6D2-91E8DB79B61C}" dt="2024-10-14T18:47:37.774" v="353" actId="1076"/>
          <ac:spMkLst>
            <pc:docMk/>
            <pc:sldMk cId="0" sldId="256"/>
            <ac:spMk id="199" creationId="{00000000-0000-0000-0000-000000000000}"/>
          </ac:spMkLst>
        </pc:spChg>
        <pc:picChg chg="mod">
          <ac:chgData name="Lại Quan Thiên" userId="7122f88e-d84d-4065-8574-ab3849c907ee" providerId="ADAL" clId="{5FBA2711-0283-4CA1-B6D2-91E8DB79B61C}" dt="2024-10-14T18:45:35.542" v="326" actId="1076"/>
          <ac:picMkLst>
            <pc:docMk/>
            <pc:sldMk cId="0" sldId="256"/>
            <ac:picMk id="195" creationId="{00000000-0000-0000-0000-000000000000}"/>
          </ac:picMkLst>
        </pc:picChg>
      </pc:sldChg>
      <pc:sldChg chg="del modTransition">
        <pc:chgData name="Lại Quan Thiên" userId="7122f88e-d84d-4065-8574-ab3849c907ee" providerId="ADAL" clId="{5FBA2711-0283-4CA1-B6D2-91E8DB79B61C}" dt="2024-10-14T18:44:06.029" v="291" actId="47"/>
        <pc:sldMkLst>
          <pc:docMk/>
          <pc:sldMk cId="0" sldId="257"/>
        </pc:sldMkLst>
      </pc:sldChg>
      <pc:sldChg chg="addSp delSp modSp mod modTransition">
        <pc:chgData name="Lại Quan Thiên" userId="7122f88e-d84d-4065-8574-ab3849c907ee" providerId="ADAL" clId="{5FBA2711-0283-4CA1-B6D2-91E8DB79B61C}" dt="2024-10-16T16:47:19.162" v="799" actId="1076"/>
        <pc:sldMkLst>
          <pc:docMk/>
          <pc:sldMk cId="0" sldId="258"/>
        </pc:sldMkLst>
        <pc:spChg chg="add mod">
          <ac:chgData name="Lại Quan Thiên" userId="7122f88e-d84d-4065-8574-ab3849c907ee" providerId="ADAL" clId="{5FBA2711-0283-4CA1-B6D2-91E8DB79B61C}" dt="2024-10-16T16:47:19.162" v="799" actId="1076"/>
          <ac:spMkLst>
            <pc:docMk/>
            <pc:sldMk cId="0" sldId="258"/>
            <ac:spMk id="6" creationId="{4030D479-0653-62F7-D1D3-02C752AEFA5E}"/>
          </ac:spMkLst>
        </pc:spChg>
        <pc:spChg chg="add mod">
          <ac:chgData name="Lại Quan Thiên" userId="7122f88e-d84d-4065-8574-ab3849c907ee" providerId="ADAL" clId="{5FBA2711-0283-4CA1-B6D2-91E8DB79B61C}" dt="2024-10-16T16:47:19.162" v="799" actId="1076"/>
          <ac:spMkLst>
            <pc:docMk/>
            <pc:sldMk cId="0" sldId="258"/>
            <ac:spMk id="7" creationId="{5B262E04-23C0-5B8E-180C-9AF6AF1BD40C}"/>
          </ac:spMkLst>
        </pc:spChg>
        <pc:spChg chg="mod">
          <ac:chgData name="Lại Quan Thiên" userId="7122f88e-d84d-4065-8574-ab3849c907ee" providerId="ADAL" clId="{5FBA2711-0283-4CA1-B6D2-91E8DB79B61C}" dt="2024-10-14T19:05:04.674" v="611" actId="2711"/>
          <ac:spMkLst>
            <pc:docMk/>
            <pc:sldMk cId="0" sldId="258"/>
            <ac:spMk id="213" creationId="{00000000-0000-0000-0000-000000000000}"/>
          </ac:spMkLst>
        </pc:spChg>
        <pc:spChg chg="mod">
          <ac:chgData name="Lại Quan Thiên" userId="7122f88e-d84d-4065-8574-ab3849c907ee" providerId="ADAL" clId="{5FBA2711-0283-4CA1-B6D2-91E8DB79B61C}" dt="2024-10-16T16:44:20.577" v="786" actId="1076"/>
          <ac:spMkLst>
            <pc:docMk/>
            <pc:sldMk cId="0" sldId="258"/>
            <ac:spMk id="214" creationId="{00000000-0000-0000-0000-000000000000}"/>
          </ac:spMkLst>
        </pc:spChg>
        <pc:spChg chg="mod">
          <ac:chgData name="Lại Quan Thiên" userId="7122f88e-d84d-4065-8574-ab3849c907ee" providerId="ADAL" clId="{5FBA2711-0283-4CA1-B6D2-91E8DB79B61C}" dt="2024-10-14T19:05:04.674" v="611" actId="2711"/>
          <ac:spMkLst>
            <pc:docMk/>
            <pc:sldMk cId="0" sldId="258"/>
            <ac:spMk id="215" creationId="{00000000-0000-0000-0000-000000000000}"/>
          </ac:spMkLst>
        </pc:spChg>
        <pc:spChg chg="mod">
          <ac:chgData name="Lại Quan Thiên" userId="7122f88e-d84d-4065-8574-ab3849c907ee" providerId="ADAL" clId="{5FBA2711-0283-4CA1-B6D2-91E8DB79B61C}" dt="2024-10-16T16:44:20.577" v="786" actId="1076"/>
          <ac:spMkLst>
            <pc:docMk/>
            <pc:sldMk cId="0" sldId="258"/>
            <ac:spMk id="219" creationId="{00000000-0000-0000-0000-000000000000}"/>
          </ac:spMkLst>
        </pc:spChg>
        <pc:spChg chg="mod">
          <ac:chgData name="Lại Quan Thiên" userId="7122f88e-d84d-4065-8574-ab3849c907ee" providerId="ADAL" clId="{5FBA2711-0283-4CA1-B6D2-91E8DB79B61C}" dt="2024-10-14T19:04:45.838" v="607" actId="255"/>
          <ac:spMkLst>
            <pc:docMk/>
            <pc:sldMk cId="0" sldId="258"/>
            <ac:spMk id="220" creationId="{00000000-0000-0000-0000-000000000000}"/>
          </ac:spMkLst>
        </pc:spChg>
        <pc:spChg chg="mod">
          <ac:chgData name="Lại Quan Thiên" userId="7122f88e-d84d-4065-8574-ab3849c907ee" providerId="ADAL" clId="{5FBA2711-0283-4CA1-B6D2-91E8DB79B61C}" dt="2024-10-14T18:50:20.169" v="384" actId="14100"/>
          <ac:spMkLst>
            <pc:docMk/>
            <pc:sldMk cId="0" sldId="258"/>
            <ac:spMk id="221" creationId="{00000000-0000-0000-0000-000000000000}"/>
          </ac:spMkLst>
        </pc:spChg>
        <pc:spChg chg="mod">
          <ac:chgData name="Lại Quan Thiên" userId="7122f88e-d84d-4065-8574-ab3849c907ee" providerId="ADAL" clId="{5FBA2711-0283-4CA1-B6D2-91E8DB79B61C}" dt="2024-10-14T18:50:04.569" v="382" actId="1076"/>
          <ac:spMkLst>
            <pc:docMk/>
            <pc:sldMk cId="0" sldId="258"/>
            <ac:spMk id="222" creationId="{00000000-0000-0000-0000-000000000000}"/>
          </ac:spMkLst>
        </pc:spChg>
      </pc:sldChg>
      <pc:sldChg chg="modSp mod modTransition">
        <pc:chgData name="Lại Quan Thiên" userId="7122f88e-d84d-4065-8574-ab3849c907ee" providerId="ADAL" clId="{5FBA2711-0283-4CA1-B6D2-91E8DB79B61C}" dt="2024-10-14T19:05:22.851" v="613" actId="2711"/>
        <pc:sldMkLst>
          <pc:docMk/>
          <pc:sldMk cId="0" sldId="259"/>
        </pc:sldMkLst>
        <pc:spChg chg="mod">
          <ac:chgData name="Lại Quan Thiên" userId="7122f88e-d84d-4065-8574-ab3849c907ee" providerId="ADAL" clId="{5FBA2711-0283-4CA1-B6D2-91E8DB79B61C}" dt="2024-10-14T18:43:01.302" v="280" actId="552"/>
          <ac:spMkLst>
            <pc:docMk/>
            <pc:sldMk cId="0" sldId="259"/>
            <ac:spMk id="230" creationId="{00000000-0000-0000-0000-000000000000}"/>
          </ac:spMkLst>
        </pc:spChg>
        <pc:spChg chg="mod">
          <ac:chgData name="Lại Quan Thiên" userId="7122f88e-d84d-4065-8574-ab3849c907ee" providerId="ADAL" clId="{5FBA2711-0283-4CA1-B6D2-91E8DB79B61C}" dt="2024-10-14T19:05:22.851" v="613" actId="2711"/>
          <ac:spMkLst>
            <pc:docMk/>
            <pc:sldMk cId="0" sldId="259"/>
            <ac:spMk id="231" creationId="{00000000-0000-0000-0000-000000000000}"/>
          </ac:spMkLst>
        </pc:spChg>
      </pc:sldChg>
      <pc:sldChg chg="addSp delSp modSp mod modTransition">
        <pc:chgData name="Lại Quan Thiên" userId="7122f88e-d84d-4065-8574-ab3849c907ee" providerId="ADAL" clId="{5FBA2711-0283-4CA1-B6D2-91E8DB79B61C}" dt="2024-10-16T16:31:59.229" v="779" actId="1076"/>
        <pc:sldMkLst>
          <pc:docMk/>
          <pc:sldMk cId="0" sldId="260"/>
        </pc:sldMkLst>
        <pc:spChg chg="mod">
          <ac:chgData name="Lại Quan Thiên" userId="7122f88e-d84d-4065-8574-ab3849c907ee" providerId="ADAL" clId="{5FBA2711-0283-4CA1-B6D2-91E8DB79B61C}" dt="2024-10-14T18:29:25.936" v="153" actId="207"/>
          <ac:spMkLst>
            <pc:docMk/>
            <pc:sldMk cId="0" sldId="260"/>
            <ac:spMk id="242" creationId="{00000000-0000-0000-0000-000000000000}"/>
          </ac:spMkLst>
        </pc:spChg>
        <pc:spChg chg="mod">
          <ac:chgData name="Lại Quan Thiên" userId="7122f88e-d84d-4065-8574-ab3849c907ee" providerId="ADAL" clId="{5FBA2711-0283-4CA1-B6D2-91E8DB79B61C}" dt="2024-10-16T16:31:59.229" v="779" actId="1076"/>
          <ac:spMkLst>
            <pc:docMk/>
            <pc:sldMk cId="0" sldId="260"/>
            <ac:spMk id="243" creationId="{00000000-0000-0000-0000-000000000000}"/>
          </ac:spMkLst>
        </pc:spChg>
        <pc:picChg chg="add mod modCrop">
          <ac:chgData name="Lại Quan Thiên" userId="7122f88e-d84d-4065-8574-ab3849c907ee" providerId="ADAL" clId="{5FBA2711-0283-4CA1-B6D2-91E8DB79B61C}" dt="2024-10-14T18:29:18.507" v="149" actId="1076"/>
          <ac:picMkLst>
            <pc:docMk/>
            <pc:sldMk cId="0" sldId="260"/>
            <ac:picMk id="2" creationId="{8BA03625-88AC-B840-A7E3-88F402944C89}"/>
          </ac:picMkLst>
        </pc:picChg>
      </pc:sldChg>
      <pc:sldChg chg="modSp mod modTransition modNotesTx">
        <pc:chgData name="Lại Quan Thiên" userId="7122f88e-d84d-4065-8574-ab3849c907ee" providerId="ADAL" clId="{5FBA2711-0283-4CA1-B6D2-91E8DB79B61C}" dt="2024-10-17T06:04:14.258" v="845"/>
        <pc:sldMkLst>
          <pc:docMk/>
          <pc:sldMk cId="0" sldId="263"/>
        </pc:sldMkLst>
        <pc:spChg chg="mod">
          <ac:chgData name="Lại Quan Thiên" userId="7122f88e-d84d-4065-8574-ab3849c907ee" providerId="ADAL" clId="{5FBA2711-0283-4CA1-B6D2-91E8DB79B61C}" dt="2024-10-14T18:56:43.509" v="451" actId="14100"/>
          <ac:spMkLst>
            <pc:docMk/>
            <pc:sldMk cId="0" sldId="263"/>
            <ac:spMk id="279"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0"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1"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2"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3"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4" creationId="{00000000-0000-0000-0000-000000000000}"/>
          </ac:spMkLst>
        </pc:spChg>
        <pc:spChg chg="mod">
          <ac:chgData name="Lại Quan Thiên" userId="7122f88e-d84d-4065-8574-ab3849c907ee" providerId="ADAL" clId="{5FBA2711-0283-4CA1-B6D2-91E8DB79B61C}" dt="2024-10-14T18:57:20.036" v="454" actId="1076"/>
          <ac:spMkLst>
            <pc:docMk/>
            <pc:sldMk cId="0" sldId="263"/>
            <ac:spMk id="285" creationId="{00000000-0000-0000-0000-000000000000}"/>
          </ac:spMkLst>
        </pc:spChg>
        <pc:grpChg chg="mod">
          <ac:chgData name="Lại Quan Thiên" userId="7122f88e-d84d-4065-8574-ab3849c907ee" providerId="ADAL" clId="{5FBA2711-0283-4CA1-B6D2-91E8DB79B61C}" dt="2024-10-14T18:57:20.036" v="454" actId="1076"/>
          <ac:grpSpMkLst>
            <pc:docMk/>
            <pc:sldMk cId="0" sldId="263"/>
            <ac:grpSpMk id="5" creationId="{4518C353-9F5E-4502-6AC2-04F747742143}"/>
          </ac:grpSpMkLst>
        </pc:grpChg>
        <pc:grpChg chg="mod">
          <ac:chgData name="Lại Quan Thiên" userId="7122f88e-d84d-4065-8574-ab3849c907ee" providerId="ADAL" clId="{5FBA2711-0283-4CA1-B6D2-91E8DB79B61C}" dt="2024-10-14T18:57:20.036" v="454" actId="1076"/>
          <ac:grpSpMkLst>
            <pc:docMk/>
            <pc:sldMk cId="0" sldId="263"/>
            <ac:grpSpMk id="12" creationId="{D3928D16-A6DA-A502-24CF-CCF4FA1EA914}"/>
          </ac:grpSpMkLst>
        </pc:grpChg>
        <pc:grpChg chg="mod">
          <ac:chgData name="Lại Quan Thiên" userId="7122f88e-d84d-4065-8574-ab3849c907ee" providerId="ADAL" clId="{5FBA2711-0283-4CA1-B6D2-91E8DB79B61C}" dt="2024-10-14T18:57:20.036" v="454" actId="1076"/>
          <ac:grpSpMkLst>
            <pc:docMk/>
            <pc:sldMk cId="0" sldId="263"/>
            <ac:grpSpMk id="286" creationId="{00000000-0000-0000-0000-000000000000}"/>
          </ac:grpSpMkLst>
        </pc:grpChg>
      </pc:sldChg>
      <pc:sldChg chg="addSp delSp modSp mod modTransition">
        <pc:chgData name="Lại Quan Thiên" userId="7122f88e-d84d-4065-8574-ab3849c907ee" providerId="ADAL" clId="{5FBA2711-0283-4CA1-B6D2-91E8DB79B61C}" dt="2024-10-15T18:41:22.933" v="752" actId="1076"/>
        <pc:sldMkLst>
          <pc:docMk/>
          <pc:sldMk cId="0" sldId="274"/>
        </pc:sldMkLst>
        <pc:spChg chg="mod topLvl">
          <ac:chgData name="Lại Quan Thiên" userId="7122f88e-d84d-4065-8574-ab3849c907ee" providerId="ADAL" clId="{5FBA2711-0283-4CA1-B6D2-91E8DB79B61C}" dt="2024-10-15T17:24:41.311" v="672" actId="165"/>
          <ac:spMkLst>
            <pc:docMk/>
            <pc:sldMk cId="0" sldId="274"/>
            <ac:spMk id="482"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3"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4"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5"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6" creationId="{00000000-0000-0000-0000-000000000000}"/>
          </ac:spMkLst>
        </pc:spChg>
        <pc:spChg chg="mod topLvl">
          <ac:chgData name="Lại Quan Thiên" userId="7122f88e-d84d-4065-8574-ab3849c907ee" providerId="ADAL" clId="{5FBA2711-0283-4CA1-B6D2-91E8DB79B61C}" dt="2024-10-15T17:24:41.311" v="672" actId="165"/>
          <ac:spMkLst>
            <pc:docMk/>
            <pc:sldMk cId="0" sldId="274"/>
            <ac:spMk id="487" creationId="{00000000-0000-0000-0000-000000000000}"/>
          </ac:spMkLst>
        </pc:spChg>
        <pc:picChg chg="add mod">
          <ac:chgData name="Lại Quan Thiên" userId="7122f88e-d84d-4065-8574-ab3849c907ee" providerId="ADAL" clId="{5FBA2711-0283-4CA1-B6D2-91E8DB79B61C}" dt="2024-10-15T18:41:22.933" v="752" actId="1076"/>
          <ac:picMkLst>
            <pc:docMk/>
            <pc:sldMk cId="0" sldId="274"/>
            <ac:picMk id="3" creationId="{B742B577-B43E-16E7-30DB-5EAF1B1068C7}"/>
          </ac:picMkLst>
        </pc:picChg>
      </pc:sldChg>
      <pc:sldChg chg="addSp delSp modSp mod modTransition">
        <pc:chgData name="Lại Quan Thiên" userId="7122f88e-d84d-4065-8574-ab3849c907ee" providerId="ADAL" clId="{5FBA2711-0283-4CA1-B6D2-91E8DB79B61C}" dt="2024-10-16T16:47:27.945" v="803" actId="20577"/>
        <pc:sldMkLst>
          <pc:docMk/>
          <pc:sldMk cId="413983384" sldId="279"/>
        </pc:sldMkLst>
        <pc:spChg chg="add mod">
          <ac:chgData name="Lại Quan Thiên" userId="7122f88e-d84d-4065-8574-ab3849c907ee" providerId="ADAL" clId="{5FBA2711-0283-4CA1-B6D2-91E8DB79B61C}" dt="2024-10-14T19:04:55.567" v="610"/>
          <ac:spMkLst>
            <pc:docMk/>
            <pc:sldMk cId="413983384" sldId="279"/>
            <ac:spMk id="11" creationId="{12E9362A-E449-E073-8BA9-03C164AC7AD4}"/>
          </ac:spMkLst>
        </pc:spChg>
        <pc:spChg chg="mod">
          <ac:chgData name="Lại Quan Thiên" userId="7122f88e-d84d-4065-8574-ab3849c907ee" providerId="ADAL" clId="{5FBA2711-0283-4CA1-B6D2-91E8DB79B61C}" dt="2024-10-16T16:47:25.239" v="801" actId="20577"/>
          <ac:spMkLst>
            <pc:docMk/>
            <pc:sldMk cId="413983384" sldId="279"/>
            <ac:spMk id="214" creationId="{00000000-0000-0000-0000-000000000000}"/>
          </ac:spMkLst>
        </pc:spChg>
        <pc:spChg chg="mod">
          <ac:chgData name="Lại Quan Thiên" userId="7122f88e-d84d-4065-8574-ab3849c907ee" providerId="ADAL" clId="{5FBA2711-0283-4CA1-B6D2-91E8DB79B61C}" dt="2024-10-16T16:47:27.945" v="803" actId="20577"/>
          <ac:spMkLst>
            <pc:docMk/>
            <pc:sldMk cId="413983384" sldId="279"/>
            <ac:spMk id="216" creationId="{00000000-0000-0000-0000-000000000000}"/>
          </ac:spMkLst>
        </pc:spChg>
        <pc:spChg chg="mod">
          <ac:chgData name="Lại Quan Thiên" userId="7122f88e-d84d-4065-8574-ab3849c907ee" providerId="ADAL" clId="{5FBA2711-0283-4CA1-B6D2-91E8DB79B61C}" dt="2024-10-16T16:47:03.640" v="798" actId="1076"/>
          <ac:spMkLst>
            <pc:docMk/>
            <pc:sldMk cId="413983384" sldId="279"/>
            <ac:spMk id="218" creationId="{00000000-0000-0000-0000-000000000000}"/>
          </ac:spMkLst>
        </pc:spChg>
        <pc:spChg chg="mod">
          <ac:chgData name="Lại Quan Thiên" userId="7122f88e-d84d-4065-8574-ab3849c907ee" providerId="ADAL" clId="{5FBA2711-0283-4CA1-B6D2-91E8DB79B61C}" dt="2024-10-16T16:46:58.872" v="797" actId="1076"/>
          <ac:spMkLst>
            <pc:docMk/>
            <pc:sldMk cId="413983384" sldId="279"/>
            <ac:spMk id="219" creationId="{00000000-0000-0000-0000-000000000000}"/>
          </ac:spMkLst>
        </pc:spChg>
      </pc:sldChg>
      <pc:sldChg chg="del">
        <pc:chgData name="Lại Quan Thiên" userId="7122f88e-d84d-4065-8574-ab3849c907ee" providerId="ADAL" clId="{5FBA2711-0283-4CA1-B6D2-91E8DB79B61C}" dt="2024-10-14T18:26:19.447" v="94" actId="47"/>
        <pc:sldMkLst>
          <pc:docMk/>
          <pc:sldMk cId="93104426" sldId="280"/>
        </pc:sldMkLst>
      </pc:sldChg>
      <pc:sldChg chg="modSp mod modTransition">
        <pc:chgData name="Lại Quan Thiên" userId="7122f88e-d84d-4065-8574-ab3849c907ee" providerId="ADAL" clId="{5FBA2711-0283-4CA1-B6D2-91E8DB79B61C}" dt="2024-10-14T18:50:46.404" v="386" actId="207"/>
        <pc:sldMkLst>
          <pc:docMk/>
          <pc:sldMk cId="565515914" sldId="281"/>
        </pc:sldMkLst>
        <pc:spChg chg="mod">
          <ac:chgData name="Lại Quan Thiên" userId="7122f88e-d84d-4065-8574-ab3849c907ee" providerId="ADAL" clId="{5FBA2711-0283-4CA1-B6D2-91E8DB79B61C}" dt="2024-10-14T18:32:14.576" v="181" actId="1076"/>
          <ac:spMkLst>
            <pc:docMk/>
            <pc:sldMk cId="565515914" sldId="281"/>
            <ac:spMk id="242" creationId="{00000000-0000-0000-0000-000000000000}"/>
          </ac:spMkLst>
        </pc:spChg>
        <pc:spChg chg="mod">
          <ac:chgData name="Lại Quan Thiên" userId="7122f88e-d84d-4065-8574-ab3849c907ee" providerId="ADAL" clId="{5FBA2711-0283-4CA1-B6D2-91E8DB79B61C}" dt="2024-10-14T18:50:46.404" v="386" actId="207"/>
          <ac:spMkLst>
            <pc:docMk/>
            <pc:sldMk cId="565515914" sldId="281"/>
            <ac:spMk id="243" creationId="{00000000-0000-0000-0000-000000000000}"/>
          </ac:spMkLst>
        </pc:spChg>
        <pc:picChg chg="mod">
          <ac:chgData name="Lại Quan Thiên" userId="7122f88e-d84d-4065-8574-ab3849c907ee" providerId="ADAL" clId="{5FBA2711-0283-4CA1-B6D2-91E8DB79B61C}" dt="2024-10-14T18:32:18.834" v="183" actId="1076"/>
          <ac:picMkLst>
            <pc:docMk/>
            <pc:sldMk cId="565515914" sldId="281"/>
            <ac:picMk id="8" creationId="{A7C46D09-97EA-F31E-92FD-5ADA36E50B4A}"/>
          </ac:picMkLst>
        </pc:picChg>
      </pc:sldChg>
      <pc:sldChg chg="modSp mod modTransition">
        <pc:chgData name="Lại Quan Thiên" userId="7122f88e-d84d-4065-8574-ab3849c907ee" providerId="ADAL" clId="{5FBA2711-0283-4CA1-B6D2-91E8DB79B61C}" dt="2024-10-14T19:05:37.322" v="614" actId="1076"/>
        <pc:sldMkLst>
          <pc:docMk/>
          <pc:sldMk cId="1123795853" sldId="283"/>
        </pc:sldMkLst>
        <pc:spChg chg="mod">
          <ac:chgData name="Lại Quan Thiên" userId="7122f88e-d84d-4065-8574-ab3849c907ee" providerId="ADAL" clId="{5FBA2711-0283-4CA1-B6D2-91E8DB79B61C}" dt="2024-10-14T19:05:37.322" v="614" actId="1076"/>
          <ac:spMkLst>
            <pc:docMk/>
            <pc:sldMk cId="1123795853" sldId="283"/>
            <ac:spMk id="242" creationId="{00000000-0000-0000-0000-000000000000}"/>
          </ac:spMkLst>
        </pc:spChg>
        <pc:spChg chg="mod">
          <ac:chgData name="Lại Quan Thiên" userId="7122f88e-d84d-4065-8574-ab3849c907ee" providerId="ADAL" clId="{5FBA2711-0283-4CA1-B6D2-91E8DB79B61C}" dt="2024-10-14T18:50:39.163" v="385" actId="207"/>
          <ac:spMkLst>
            <pc:docMk/>
            <pc:sldMk cId="1123795853" sldId="283"/>
            <ac:spMk id="243" creationId="{00000000-0000-0000-0000-000000000000}"/>
          </ac:spMkLst>
        </pc:spChg>
        <pc:picChg chg="mod modCrop">
          <ac:chgData name="Lại Quan Thiên" userId="7122f88e-d84d-4065-8574-ab3849c907ee" providerId="ADAL" clId="{5FBA2711-0283-4CA1-B6D2-91E8DB79B61C}" dt="2024-10-14T18:30:56.227" v="169" actId="1076"/>
          <ac:picMkLst>
            <pc:docMk/>
            <pc:sldMk cId="1123795853" sldId="283"/>
            <ac:picMk id="244" creationId="{00000000-0000-0000-0000-000000000000}"/>
          </ac:picMkLst>
        </pc:picChg>
        <pc:picChg chg="mod">
          <ac:chgData name="Lại Quan Thiên" userId="7122f88e-d84d-4065-8574-ab3849c907ee" providerId="ADAL" clId="{5FBA2711-0283-4CA1-B6D2-91E8DB79B61C}" dt="2024-10-14T18:30:46.257" v="167" actId="1076"/>
          <ac:picMkLst>
            <pc:docMk/>
            <pc:sldMk cId="1123795853" sldId="283"/>
            <ac:picMk id="245" creationId="{00000000-0000-0000-0000-000000000000}"/>
          </ac:picMkLst>
        </pc:picChg>
      </pc:sldChg>
      <pc:sldChg chg="modSp mod modTransition">
        <pc:chgData name="Lại Quan Thiên" userId="7122f88e-d84d-4065-8574-ab3849c907ee" providerId="ADAL" clId="{5FBA2711-0283-4CA1-B6D2-91E8DB79B61C}" dt="2024-10-14T19:05:41.800" v="615" actId="2711"/>
        <pc:sldMkLst>
          <pc:docMk/>
          <pc:sldMk cId="1882798597" sldId="284"/>
        </pc:sldMkLst>
        <pc:spChg chg="mod">
          <ac:chgData name="Lại Quan Thiên" userId="7122f88e-d84d-4065-8574-ab3849c907ee" providerId="ADAL" clId="{5FBA2711-0283-4CA1-B6D2-91E8DB79B61C}" dt="2024-10-14T18:35:34.990" v="212" actId="12788"/>
          <ac:spMkLst>
            <pc:docMk/>
            <pc:sldMk cId="1882798597" sldId="284"/>
            <ac:spMk id="230" creationId="{00000000-0000-0000-0000-000000000000}"/>
          </ac:spMkLst>
        </pc:spChg>
        <pc:spChg chg="mod">
          <ac:chgData name="Lại Quan Thiên" userId="7122f88e-d84d-4065-8574-ab3849c907ee" providerId="ADAL" clId="{5FBA2711-0283-4CA1-B6D2-91E8DB79B61C}" dt="2024-10-14T19:05:41.800" v="615" actId="2711"/>
          <ac:spMkLst>
            <pc:docMk/>
            <pc:sldMk cId="1882798597" sldId="284"/>
            <ac:spMk id="231" creationId="{00000000-0000-0000-0000-000000000000}"/>
          </ac:spMkLst>
        </pc:spChg>
      </pc:sldChg>
      <pc:sldChg chg="modSp mod modTransition">
        <pc:chgData name="Lại Quan Thiên" userId="7122f88e-d84d-4065-8574-ab3849c907ee" providerId="ADAL" clId="{5FBA2711-0283-4CA1-B6D2-91E8DB79B61C}" dt="2024-10-14T19:05:46.876" v="616" actId="2711"/>
        <pc:sldMkLst>
          <pc:docMk/>
          <pc:sldMk cId="2239621843" sldId="285"/>
        </pc:sldMkLst>
        <pc:spChg chg="mod ord">
          <ac:chgData name="Lại Quan Thiên" userId="7122f88e-d84d-4065-8574-ab3849c907ee" providerId="ADAL" clId="{5FBA2711-0283-4CA1-B6D2-91E8DB79B61C}" dt="2024-10-14T18:42:18.882" v="274" actId="1076"/>
          <ac:spMkLst>
            <pc:docMk/>
            <pc:sldMk cId="2239621843" sldId="285"/>
            <ac:spMk id="230" creationId="{00000000-0000-0000-0000-000000000000}"/>
          </ac:spMkLst>
        </pc:spChg>
        <pc:spChg chg="mod ord">
          <ac:chgData name="Lại Quan Thiên" userId="7122f88e-d84d-4065-8574-ab3849c907ee" providerId="ADAL" clId="{5FBA2711-0283-4CA1-B6D2-91E8DB79B61C}" dt="2024-10-14T19:05:46.876" v="616" actId="2711"/>
          <ac:spMkLst>
            <pc:docMk/>
            <pc:sldMk cId="2239621843" sldId="285"/>
            <ac:spMk id="231" creationId="{00000000-0000-0000-0000-000000000000}"/>
          </ac:spMkLst>
        </pc:spChg>
      </pc:sldChg>
      <pc:sldChg chg="modSp mod modTransition">
        <pc:chgData name="Lại Quan Thiên" userId="7122f88e-d84d-4065-8574-ab3849c907ee" providerId="ADAL" clId="{5FBA2711-0283-4CA1-B6D2-91E8DB79B61C}" dt="2024-10-14T19:05:56.331" v="618" actId="1076"/>
        <pc:sldMkLst>
          <pc:docMk/>
          <pc:sldMk cId="90922300" sldId="286"/>
        </pc:sldMkLst>
        <pc:spChg chg="mod">
          <ac:chgData name="Lại Quan Thiên" userId="7122f88e-d84d-4065-8574-ab3849c907ee" providerId="ADAL" clId="{5FBA2711-0283-4CA1-B6D2-91E8DB79B61C}" dt="2024-10-14T19:05:54.219" v="617" actId="1076"/>
          <ac:spMkLst>
            <pc:docMk/>
            <pc:sldMk cId="90922300" sldId="286"/>
            <ac:spMk id="242" creationId="{00000000-0000-0000-0000-000000000000}"/>
          </ac:spMkLst>
        </pc:spChg>
        <pc:spChg chg="mod">
          <ac:chgData name="Lại Quan Thiên" userId="7122f88e-d84d-4065-8574-ab3849c907ee" providerId="ADAL" clId="{5FBA2711-0283-4CA1-B6D2-91E8DB79B61C}" dt="2024-10-14T19:05:56.331" v="618" actId="1076"/>
          <ac:spMkLst>
            <pc:docMk/>
            <pc:sldMk cId="90922300" sldId="286"/>
            <ac:spMk id="243" creationId="{00000000-0000-0000-0000-000000000000}"/>
          </ac:spMkLst>
        </pc:spChg>
      </pc:sldChg>
      <pc:sldChg chg="modSp mod modTransition modShow">
        <pc:chgData name="Lại Quan Thiên" userId="7122f88e-d84d-4065-8574-ab3849c907ee" providerId="ADAL" clId="{5FBA2711-0283-4CA1-B6D2-91E8DB79B61C}" dt="2024-10-16T16:43:46.703" v="780" actId="729"/>
        <pc:sldMkLst>
          <pc:docMk/>
          <pc:sldMk cId="3505225485" sldId="288"/>
        </pc:sldMkLst>
        <pc:spChg chg="mod ord">
          <ac:chgData name="Lại Quan Thiên" userId="7122f88e-d84d-4065-8574-ab3849c907ee" providerId="ADAL" clId="{5FBA2711-0283-4CA1-B6D2-91E8DB79B61C}" dt="2024-10-14T18:38:59.080" v="242" actId="1076"/>
          <ac:spMkLst>
            <pc:docMk/>
            <pc:sldMk cId="3505225485" sldId="288"/>
            <ac:spMk id="230" creationId="{00000000-0000-0000-0000-000000000000}"/>
          </ac:spMkLst>
        </pc:spChg>
        <pc:spChg chg="mod ord">
          <ac:chgData name="Lại Quan Thiên" userId="7122f88e-d84d-4065-8574-ab3849c907ee" providerId="ADAL" clId="{5FBA2711-0283-4CA1-B6D2-91E8DB79B61C}" dt="2024-10-14T19:06:00.958" v="619" actId="2711"/>
          <ac:spMkLst>
            <pc:docMk/>
            <pc:sldMk cId="3505225485" sldId="288"/>
            <ac:spMk id="231" creationId="{00000000-0000-0000-0000-000000000000}"/>
          </ac:spMkLst>
        </pc:spChg>
      </pc:sldChg>
      <pc:sldChg chg="modSp mod modTransition modShow">
        <pc:chgData name="Lại Quan Thiên" userId="7122f88e-d84d-4065-8574-ab3849c907ee" providerId="ADAL" clId="{5FBA2711-0283-4CA1-B6D2-91E8DB79B61C}" dt="2024-10-16T16:43:46.703" v="780" actId="729"/>
        <pc:sldMkLst>
          <pc:docMk/>
          <pc:sldMk cId="2402378119" sldId="289"/>
        </pc:sldMkLst>
        <pc:spChg chg="mod ord">
          <ac:chgData name="Lại Quan Thiên" userId="7122f88e-d84d-4065-8574-ab3849c907ee" providerId="ADAL" clId="{5FBA2711-0283-4CA1-B6D2-91E8DB79B61C}" dt="2024-10-14T18:39:18.021" v="247" actId="207"/>
          <ac:spMkLst>
            <pc:docMk/>
            <pc:sldMk cId="2402378119" sldId="289"/>
            <ac:spMk id="242" creationId="{00000000-0000-0000-0000-000000000000}"/>
          </ac:spMkLst>
        </pc:spChg>
        <pc:spChg chg="mod">
          <ac:chgData name="Lại Quan Thiên" userId="7122f88e-d84d-4065-8574-ab3849c907ee" providerId="ADAL" clId="{5FBA2711-0283-4CA1-B6D2-91E8DB79B61C}" dt="2024-10-14T18:42:07.731" v="272" actId="207"/>
          <ac:spMkLst>
            <pc:docMk/>
            <pc:sldMk cId="2402378119" sldId="289"/>
            <ac:spMk id="243" creationId="{00000000-0000-0000-0000-000000000000}"/>
          </ac:spMkLst>
        </pc:spChg>
      </pc:sldChg>
      <pc:sldChg chg="addSp delSp modSp mod modTransition modShow">
        <pc:chgData name="Lại Quan Thiên" userId="7122f88e-d84d-4065-8574-ab3849c907ee" providerId="ADAL" clId="{5FBA2711-0283-4CA1-B6D2-91E8DB79B61C}" dt="2024-10-16T16:43:46.703" v="780" actId="729"/>
        <pc:sldMkLst>
          <pc:docMk/>
          <pc:sldMk cId="4010940129" sldId="290"/>
        </pc:sldMkLst>
        <pc:spChg chg="add mod">
          <ac:chgData name="Lại Quan Thiên" userId="7122f88e-d84d-4065-8574-ab3849c907ee" providerId="ADAL" clId="{5FBA2711-0283-4CA1-B6D2-91E8DB79B61C}" dt="2024-10-14T18:40:08.223" v="257"/>
          <ac:spMkLst>
            <pc:docMk/>
            <pc:sldMk cId="4010940129" sldId="290"/>
            <ac:spMk id="4" creationId="{F19A6AC7-4762-F6C7-7E46-9A403C9413A0}"/>
          </ac:spMkLst>
        </pc:spChg>
        <pc:spChg chg="mod">
          <ac:chgData name="Lại Quan Thiên" userId="7122f88e-d84d-4065-8574-ab3849c907ee" providerId="ADAL" clId="{5FBA2711-0283-4CA1-B6D2-91E8DB79B61C}" dt="2024-10-14T18:41:59.593" v="271" actId="207"/>
          <ac:spMkLst>
            <pc:docMk/>
            <pc:sldMk cId="4010940129" sldId="290"/>
            <ac:spMk id="243" creationId="{00000000-0000-0000-0000-000000000000}"/>
          </ac:spMkLst>
        </pc:spChg>
      </pc:sldChg>
      <pc:sldChg chg="modSp mod modTransition">
        <pc:chgData name="Lại Quan Thiên" userId="7122f88e-d84d-4065-8574-ab3849c907ee" providerId="ADAL" clId="{5FBA2711-0283-4CA1-B6D2-91E8DB79B61C}" dt="2024-10-16T16:48:05.035" v="805" actId="20577"/>
        <pc:sldMkLst>
          <pc:docMk/>
          <pc:sldMk cId="2775877084" sldId="291"/>
        </pc:sldMkLst>
        <pc:spChg chg="mod">
          <ac:chgData name="Lại Quan Thiên" userId="7122f88e-d84d-4065-8574-ab3849c907ee" providerId="ADAL" clId="{5FBA2711-0283-4CA1-B6D2-91E8DB79B61C}" dt="2024-10-14T18:51:14.780" v="393" actId="122"/>
          <ac:spMkLst>
            <pc:docMk/>
            <pc:sldMk cId="2775877084" sldId="291"/>
            <ac:spMk id="230" creationId="{00000000-0000-0000-0000-000000000000}"/>
          </ac:spMkLst>
        </pc:spChg>
        <pc:spChg chg="mod">
          <ac:chgData name="Lại Quan Thiên" userId="7122f88e-d84d-4065-8574-ab3849c907ee" providerId="ADAL" clId="{5FBA2711-0283-4CA1-B6D2-91E8DB79B61C}" dt="2024-10-16T16:48:05.035" v="805" actId="20577"/>
          <ac:spMkLst>
            <pc:docMk/>
            <pc:sldMk cId="2775877084" sldId="291"/>
            <ac:spMk id="231" creationId="{00000000-0000-0000-0000-000000000000}"/>
          </ac:spMkLst>
        </pc:spChg>
      </pc:sldChg>
      <pc:sldChg chg="modSp mod modTransition">
        <pc:chgData name="Lại Quan Thiên" userId="7122f88e-d84d-4065-8574-ab3849c907ee" providerId="ADAL" clId="{5FBA2711-0283-4CA1-B6D2-91E8DB79B61C}" dt="2024-10-17T05:59:57.371" v="842" actId="1076"/>
        <pc:sldMkLst>
          <pc:docMk/>
          <pc:sldMk cId="244139857" sldId="292"/>
        </pc:sldMkLst>
        <pc:spChg chg="mod">
          <ac:chgData name="Lại Quan Thiên" userId="7122f88e-d84d-4065-8574-ab3849c907ee" providerId="ADAL" clId="{5FBA2711-0283-4CA1-B6D2-91E8DB79B61C}" dt="2024-10-17T05:59:57.371" v="842" actId="1076"/>
          <ac:spMkLst>
            <pc:docMk/>
            <pc:sldMk cId="244139857" sldId="292"/>
            <ac:spMk id="242" creationId="{00000000-0000-0000-0000-000000000000}"/>
          </ac:spMkLst>
        </pc:spChg>
        <pc:spChg chg="mod">
          <ac:chgData name="Lại Quan Thiên" userId="7122f88e-d84d-4065-8574-ab3849c907ee" providerId="ADAL" clId="{5FBA2711-0283-4CA1-B6D2-91E8DB79B61C}" dt="2024-10-17T05:59:52.660" v="840" actId="1076"/>
          <ac:spMkLst>
            <pc:docMk/>
            <pc:sldMk cId="244139857" sldId="292"/>
            <ac:spMk id="243" creationId="{00000000-0000-0000-0000-000000000000}"/>
          </ac:spMkLst>
        </pc:spChg>
        <pc:picChg chg="mod">
          <ac:chgData name="Lại Quan Thiên" userId="7122f88e-d84d-4065-8574-ab3849c907ee" providerId="ADAL" clId="{5FBA2711-0283-4CA1-B6D2-91E8DB79B61C}" dt="2024-10-17T05:59:54.312" v="841" actId="1076"/>
          <ac:picMkLst>
            <pc:docMk/>
            <pc:sldMk cId="244139857" sldId="292"/>
            <ac:picMk id="5122" creationId="{5A593756-C680-46F8-0DDD-FEDB0DA4355F}"/>
          </ac:picMkLst>
        </pc:picChg>
      </pc:sldChg>
      <pc:sldChg chg="modSp mod modTransition modShow">
        <pc:chgData name="Lại Quan Thiên" userId="7122f88e-d84d-4065-8574-ab3849c907ee" providerId="ADAL" clId="{5FBA2711-0283-4CA1-B6D2-91E8DB79B61C}" dt="2024-10-16T16:28:10.117" v="765" actId="729"/>
        <pc:sldMkLst>
          <pc:docMk/>
          <pc:sldMk cId="4118628158" sldId="293"/>
        </pc:sldMkLst>
        <pc:spChg chg="mod">
          <ac:chgData name="Lại Quan Thiên" userId="7122f88e-d84d-4065-8574-ab3849c907ee" providerId="ADAL" clId="{5FBA2711-0283-4CA1-B6D2-91E8DB79B61C}" dt="2024-10-14T18:53:02.857" v="415" actId="122"/>
          <ac:spMkLst>
            <pc:docMk/>
            <pc:sldMk cId="4118628158" sldId="293"/>
            <ac:spMk id="230" creationId="{00000000-0000-0000-0000-000000000000}"/>
          </ac:spMkLst>
        </pc:spChg>
        <pc:spChg chg="mod">
          <ac:chgData name="Lại Quan Thiên" userId="7122f88e-d84d-4065-8574-ab3849c907ee" providerId="ADAL" clId="{5FBA2711-0283-4CA1-B6D2-91E8DB79B61C}" dt="2024-10-14T19:06:20.022" v="621" actId="2711"/>
          <ac:spMkLst>
            <pc:docMk/>
            <pc:sldMk cId="4118628158" sldId="293"/>
            <ac:spMk id="231" creationId="{00000000-0000-0000-0000-000000000000}"/>
          </ac:spMkLst>
        </pc:spChg>
      </pc:sldChg>
      <pc:sldChg chg="modSp mod modTransition modShow">
        <pc:chgData name="Lại Quan Thiên" userId="7122f88e-d84d-4065-8574-ab3849c907ee" providerId="ADAL" clId="{5FBA2711-0283-4CA1-B6D2-91E8DB79B61C}" dt="2024-10-16T16:28:10.117" v="765" actId="729"/>
        <pc:sldMkLst>
          <pc:docMk/>
          <pc:sldMk cId="382627900" sldId="294"/>
        </pc:sldMkLst>
        <pc:spChg chg="mod">
          <ac:chgData name="Lại Quan Thiên" userId="7122f88e-d84d-4065-8574-ab3849c907ee" providerId="ADAL" clId="{5FBA2711-0283-4CA1-B6D2-91E8DB79B61C}" dt="2024-10-14T18:54:34.952" v="425" actId="1076"/>
          <ac:spMkLst>
            <pc:docMk/>
            <pc:sldMk cId="382627900" sldId="294"/>
            <ac:spMk id="242" creationId="{00000000-0000-0000-0000-000000000000}"/>
          </ac:spMkLst>
        </pc:spChg>
        <pc:spChg chg="mod">
          <ac:chgData name="Lại Quan Thiên" userId="7122f88e-d84d-4065-8574-ab3849c907ee" providerId="ADAL" clId="{5FBA2711-0283-4CA1-B6D2-91E8DB79B61C}" dt="2024-10-14T18:54:37.450" v="426" actId="1076"/>
          <ac:spMkLst>
            <pc:docMk/>
            <pc:sldMk cId="382627900" sldId="294"/>
            <ac:spMk id="243" creationId="{00000000-0000-0000-0000-000000000000}"/>
          </ac:spMkLst>
        </pc:spChg>
      </pc:sldChg>
      <pc:sldChg chg="addSp delSp modSp mod modTransition modShow">
        <pc:chgData name="Lại Quan Thiên" userId="7122f88e-d84d-4065-8574-ab3849c907ee" providerId="ADAL" clId="{5FBA2711-0283-4CA1-B6D2-91E8DB79B61C}" dt="2024-10-16T16:28:10.117" v="765" actId="729"/>
        <pc:sldMkLst>
          <pc:docMk/>
          <pc:sldMk cId="2158609517" sldId="295"/>
        </pc:sldMkLst>
        <pc:spChg chg="add mod">
          <ac:chgData name="Lại Quan Thiên" userId="7122f88e-d84d-4065-8574-ab3849c907ee" providerId="ADAL" clId="{5FBA2711-0283-4CA1-B6D2-91E8DB79B61C}" dt="2024-10-14T18:54:46.916" v="428"/>
          <ac:spMkLst>
            <pc:docMk/>
            <pc:sldMk cId="2158609517" sldId="295"/>
            <ac:spMk id="5" creationId="{426F9A84-E07D-34AB-80F3-E2F0B028536B}"/>
          </ac:spMkLst>
        </pc:spChg>
        <pc:spChg chg="mod">
          <ac:chgData name="Lại Quan Thiên" userId="7122f88e-d84d-4065-8574-ab3849c907ee" providerId="ADAL" clId="{5FBA2711-0283-4CA1-B6D2-91E8DB79B61C}" dt="2024-10-14T18:55:02.033" v="433" actId="207"/>
          <ac:spMkLst>
            <pc:docMk/>
            <pc:sldMk cId="2158609517" sldId="295"/>
            <ac:spMk id="243" creationId="{00000000-0000-0000-0000-000000000000}"/>
          </ac:spMkLst>
        </pc:spChg>
      </pc:sldChg>
      <pc:sldChg chg="modSp mod modTransition modNotesTx">
        <pc:chgData name="Lại Quan Thiên" userId="7122f88e-d84d-4065-8574-ab3849c907ee" providerId="ADAL" clId="{5FBA2711-0283-4CA1-B6D2-91E8DB79B61C}" dt="2024-10-17T06:04:15.332" v="846"/>
        <pc:sldMkLst>
          <pc:docMk/>
          <pc:sldMk cId="2184508282" sldId="296"/>
        </pc:sldMkLst>
        <pc:spChg chg="mod">
          <ac:chgData name="Lại Quan Thiên" userId="7122f88e-d84d-4065-8574-ab3849c907ee" providerId="ADAL" clId="{5FBA2711-0283-4CA1-B6D2-91E8DB79B61C}" dt="2024-10-14T18:56:13.178" v="448" actId="1076"/>
          <ac:spMkLst>
            <pc:docMk/>
            <pc:sldMk cId="2184508282" sldId="296"/>
            <ac:spMk id="230" creationId="{00000000-0000-0000-0000-000000000000}"/>
          </ac:spMkLst>
        </pc:spChg>
        <pc:spChg chg="mod">
          <ac:chgData name="Lại Quan Thiên" userId="7122f88e-d84d-4065-8574-ab3849c907ee" providerId="ADAL" clId="{5FBA2711-0283-4CA1-B6D2-91E8DB79B61C}" dt="2024-10-16T16:48:12.569" v="809" actId="20577"/>
          <ac:spMkLst>
            <pc:docMk/>
            <pc:sldMk cId="2184508282" sldId="296"/>
            <ac:spMk id="231" creationId="{00000000-0000-0000-0000-000000000000}"/>
          </ac:spMkLst>
        </pc:spChg>
        <pc:picChg chg="mod">
          <ac:chgData name="Lại Quan Thiên" userId="7122f88e-d84d-4065-8574-ab3849c907ee" providerId="ADAL" clId="{5FBA2711-0283-4CA1-B6D2-91E8DB79B61C}" dt="2024-10-14T18:55:36.414" v="440" actId="1076"/>
          <ac:picMkLst>
            <pc:docMk/>
            <pc:sldMk cId="2184508282" sldId="296"/>
            <ac:picMk id="237" creationId="{00000000-0000-0000-0000-000000000000}"/>
          </ac:picMkLst>
        </pc:picChg>
      </pc:sldChg>
      <pc:sldChg chg="addSp delSp modSp mod modTransition">
        <pc:chgData name="Lại Quan Thiên" userId="7122f88e-d84d-4065-8574-ab3849c907ee" providerId="ADAL" clId="{5FBA2711-0283-4CA1-B6D2-91E8DB79B61C}" dt="2024-10-14T19:08:30.647" v="637" actId="20577"/>
        <pc:sldMkLst>
          <pc:docMk/>
          <pc:sldMk cId="1882642416" sldId="297"/>
        </pc:sldMkLst>
        <pc:spChg chg="add del mod">
          <ac:chgData name="Lại Quan Thiên" userId="7122f88e-d84d-4065-8574-ab3849c907ee" providerId="ADAL" clId="{5FBA2711-0283-4CA1-B6D2-91E8DB79B61C}" dt="2024-10-14T19:08:02.020" v="634" actId="1076"/>
          <ac:spMkLst>
            <pc:docMk/>
            <pc:sldMk cId="1882642416" sldId="297"/>
            <ac:spMk id="12" creationId="{45946D8C-288F-70B9-9915-36B9F6A2FD17}"/>
          </ac:spMkLst>
        </pc:spChg>
        <pc:spChg chg="mod">
          <ac:chgData name="Lại Quan Thiên" userId="7122f88e-d84d-4065-8574-ab3849c907ee" providerId="ADAL" clId="{5FBA2711-0283-4CA1-B6D2-91E8DB79B61C}" dt="2024-10-14T19:08:30.647" v="637" actId="20577"/>
          <ac:spMkLst>
            <pc:docMk/>
            <pc:sldMk cId="1882642416" sldId="297"/>
            <ac:spMk id="243" creationId="{00000000-0000-0000-0000-000000000000}"/>
          </ac:spMkLst>
        </pc:spChg>
      </pc:sldChg>
      <pc:sldChg chg="addSp delSp modSp del mod modTransition">
        <pc:chgData name="Lại Quan Thiên" userId="7122f88e-d84d-4065-8574-ab3849c907ee" providerId="ADAL" clId="{5FBA2711-0283-4CA1-B6D2-91E8DB79B61C}" dt="2024-10-14T18:59:43.901" v="537" actId="47"/>
        <pc:sldMkLst>
          <pc:docMk/>
          <pc:sldMk cId="1548794482" sldId="298"/>
        </pc:sldMkLst>
      </pc:sldChg>
      <pc:sldChg chg="modSp mod modTransition">
        <pc:chgData name="Lại Quan Thiên" userId="7122f88e-d84d-4065-8574-ab3849c907ee" providerId="ADAL" clId="{5FBA2711-0283-4CA1-B6D2-91E8DB79B61C}" dt="2024-10-16T16:48:17.665" v="811" actId="20577"/>
        <pc:sldMkLst>
          <pc:docMk/>
          <pc:sldMk cId="3866144161" sldId="299"/>
        </pc:sldMkLst>
        <pc:spChg chg="mod">
          <ac:chgData name="Lại Quan Thiên" userId="7122f88e-d84d-4065-8574-ab3849c907ee" providerId="ADAL" clId="{5FBA2711-0283-4CA1-B6D2-91E8DB79B61C}" dt="2024-10-14T19:00:14.715" v="545" actId="1076"/>
          <ac:spMkLst>
            <pc:docMk/>
            <pc:sldMk cId="3866144161" sldId="299"/>
            <ac:spMk id="230" creationId="{00000000-0000-0000-0000-000000000000}"/>
          </ac:spMkLst>
        </pc:spChg>
        <pc:spChg chg="mod">
          <ac:chgData name="Lại Quan Thiên" userId="7122f88e-d84d-4065-8574-ab3849c907ee" providerId="ADAL" clId="{5FBA2711-0283-4CA1-B6D2-91E8DB79B61C}" dt="2024-10-16T16:48:17.665" v="811" actId="20577"/>
          <ac:spMkLst>
            <pc:docMk/>
            <pc:sldMk cId="3866144161" sldId="299"/>
            <ac:spMk id="231" creationId="{00000000-0000-0000-0000-000000000000}"/>
          </ac:spMkLst>
        </pc:spChg>
      </pc:sldChg>
      <pc:sldChg chg="modSp mod modTransition">
        <pc:chgData name="Lại Quan Thiên" userId="7122f88e-d84d-4065-8574-ab3849c907ee" providerId="ADAL" clId="{5FBA2711-0283-4CA1-B6D2-91E8DB79B61C}" dt="2024-10-14T19:00:25.662" v="549" actId="1076"/>
        <pc:sldMkLst>
          <pc:docMk/>
          <pc:sldMk cId="775865604" sldId="300"/>
        </pc:sldMkLst>
        <pc:spChg chg="mod">
          <ac:chgData name="Lại Quan Thiên" userId="7122f88e-d84d-4065-8574-ab3849c907ee" providerId="ADAL" clId="{5FBA2711-0283-4CA1-B6D2-91E8DB79B61C}" dt="2024-10-14T19:00:23.962" v="548" actId="14100"/>
          <ac:spMkLst>
            <pc:docMk/>
            <pc:sldMk cId="775865604" sldId="300"/>
            <ac:spMk id="242" creationId="{00000000-0000-0000-0000-000000000000}"/>
          </ac:spMkLst>
        </pc:spChg>
        <pc:spChg chg="mod">
          <ac:chgData name="Lại Quan Thiên" userId="7122f88e-d84d-4065-8574-ab3849c907ee" providerId="ADAL" clId="{5FBA2711-0283-4CA1-B6D2-91E8DB79B61C}" dt="2024-10-14T19:00:25.662" v="549" actId="1076"/>
          <ac:spMkLst>
            <pc:docMk/>
            <pc:sldMk cId="775865604" sldId="300"/>
            <ac:spMk id="243" creationId="{00000000-0000-0000-0000-000000000000}"/>
          </ac:spMkLst>
        </pc:spChg>
      </pc:sldChg>
      <pc:sldChg chg="addSp delSp modSp mod modTransition modNotesTx">
        <pc:chgData name="Lại Quan Thiên" userId="7122f88e-d84d-4065-8574-ab3849c907ee" providerId="ADAL" clId="{5FBA2711-0283-4CA1-B6D2-91E8DB79B61C}" dt="2024-10-17T06:03:59.086" v="844"/>
        <pc:sldMkLst>
          <pc:docMk/>
          <pc:sldMk cId="132006038" sldId="301"/>
        </pc:sldMkLst>
        <pc:spChg chg="add mod">
          <ac:chgData name="Lại Quan Thiên" userId="7122f88e-d84d-4065-8574-ab3849c907ee" providerId="ADAL" clId="{5FBA2711-0283-4CA1-B6D2-91E8DB79B61C}" dt="2024-10-14T19:00:42.345" v="553"/>
          <ac:spMkLst>
            <pc:docMk/>
            <pc:sldMk cId="132006038" sldId="301"/>
            <ac:spMk id="4" creationId="{950C56DE-D24A-3C5D-EC24-181653AEA0CF}"/>
          </ac:spMkLst>
        </pc:spChg>
        <pc:spChg chg="mod">
          <ac:chgData name="Lại Quan Thiên" userId="7122f88e-d84d-4065-8574-ab3849c907ee" providerId="ADAL" clId="{5FBA2711-0283-4CA1-B6D2-91E8DB79B61C}" dt="2024-10-17T06:01:04.017" v="843" actId="20577"/>
          <ac:spMkLst>
            <pc:docMk/>
            <pc:sldMk cId="132006038" sldId="301"/>
            <ac:spMk id="243" creationId="{00000000-0000-0000-0000-000000000000}"/>
          </ac:spMkLst>
        </pc:spChg>
      </pc:sldChg>
      <pc:sldChg chg="addSp delSp modSp del mod ord modTransition">
        <pc:chgData name="Lại Quan Thiên" userId="7122f88e-d84d-4065-8574-ab3849c907ee" providerId="ADAL" clId="{5FBA2711-0283-4CA1-B6D2-91E8DB79B61C}" dt="2024-10-15T18:39:33.510" v="719" actId="2696"/>
        <pc:sldMkLst>
          <pc:docMk/>
          <pc:sldMk cId="2239324811" sldId="302"/>
        </pc:sldMkLst>
      </pc:sldChg>
      <pc:sldChg chg="addSp delSp modSp add mod">
        <pc:chgData name="Lại Quan Thiên" userId="7122f88e-d84d-4065-8574-ab3849c907ee" providerId="ADAL" clId="{5FBA2711-0283-4CA1-B6D2-91E8DB79B61C}" dt="2024-10-15T18:41:07.347" v="747" actId="1076"/>
        <pc:sldMkLst>
          <pc:docMk/>
          <pc:sldMk cId="3381111765" sldId="302"/>
        </pc:sldMkLst>
        <pc:spChg chg="mod">
          <ac:chgData name="Lại Quan Thiên" userId="7122f88e-d84d-4065-8574-ab3849c907ee" providerId="ADAL" clId="{5FBA2711-0283-4CA1-B6D2-91E8DB79B61C}" dt="2024-10-15T18:40:16.145" v="729" actId="1076"/>
          <ac:spMkLst>
            <pc:docMk/>
            <pc:sldMk cId="3381111765" sldId="302"/>
            <ac:spMk id="485" creationId="{00000000-0000-0000-0000-000000000000}"/>
          </ac:spMkLst>
        </pc:spChg>
        <pc:grpChg chg="mod">
          <ac:chgData name="Lại Quan Thiên" userId="7122f88e-d84d-4065-8574-ab3849c907ee" providerId="ADAL" clId="{5FBA2711-0283-4CA1-B6D2-91E8DB79B61C}" dt="2024-10-15T18:40:24.492" v="736" actId="1076"/>
          <ac:grpSpMkLst>
            <pc:docMk/>
            <pc:sldMk cId="3381111765" sldId="302"/>
            <ac:grpSpMk id="481" creationId="{00000000-0000-0000-0000-000000000000}"/>
          </ac:grpSpMkLst>
        </pc:grpChg>
        <pc:picChg chg="add mod">
          <ac:chgData name="Lại Quan Thiên" userId="7122f88e-d84d-4065-8574-ab3849c907ee" providerId="ADAL" clId="{5FBA2711-0283-4CA1-B6D2-91E8DB79B61C}" dt="2024-10-15T18:41:07.347" v="747" actId="1076"/>
          <ac:picMkLst>
            <pc:docMk/>
            <pc:sldMk cId="3381111765" sldId="302"/>
            <ac:picMk id="5" creationId="{6DF17AF6-EC9E-8766-A300-BADD18BAA793}"/>
          </ac:picMkLst>
        </pc:picChg>
      </pc:sldChg>
      <pc:sldChg chg="modSp add del mod">
        <pc:chgData name="Lại Quan Thiên" userId="7122f88e-d84d-4065-8574-ab3849c907ee" providerId="ADAL" clId="{5FBA2711-0283-4CA1-B6D2-91E8DB79B61C}" dt="2024-10-14T18:44:00.646" v="290" actId="47"/>
        <pc:sldMkLst>
          <pc:docMk/>
          <pc:sldMk cId="1210728677" sldId="303"/>
        </pc:sldMkLst>
      </pc:sldChg>
      <pc:sldChg chg="addSp delSp modSp add mod">
        <pc:chgData name="Lại Quan Thiên" userId="7122f88e-d84d-4065-8574-ab3849c907ee" providerId="ADAL" clId="{5FBA2711-0283-4CA1-B6D2-91E8DB79B61C}" dt="2024-10-14T19:06:34.917" v="624" actId="2711"/>
        <pc:sldMkLst>
          <pc:docMk/>
          <pc:sldMk cId="2054663156" sldId="303"/>
        </pc:sldMkLst>
        <pc:spChg chg="add mod">
          <ac:chgData name="Lại Quan Thiên" userId="7122f88e-d84d-4065-8574-ab3849c907ee" providerId="ADAL" clId="{5FBA2711-0283-4CA1-B6D2-91E8DB79B61C}" dt="2024-10-14T19:02:13.526" v="580" actId="1076"/>
          <ac:spMkLst>
            <pc:docMk/>
            <pc:sldMk cId="2054663156" sldId="303"/>
            <ac:spMk id="7" creationId="{F3BFF1E5-83C2-291B-6E9D-AE894379A322}"/>
          </ac:spMkLst>
        </pc:spChg>
        <pc:spChg chg="mod">
          <ac:chgData name="Lại Quan Thiên" userId="7122f88e-d84d-4065-8574-ab3849c907ee" providerId="ADAL" clId="{5FBA2711-0283-4CA1-B6D2-91E8DB79B61C}" dt="2024-10-14T19:06:34.917" v="624" actId="2711"/>
          <ac:spMkLst>
            <pc:docMk/>
            <pc:sldMk cId="2054663156" sldId="303"/>
            <ac:spMk id="231" creationId="{00000000-0000-0000-0000-000000000000}"/>
          </ac:spMkLst>
        </pc:spChg>
      </pc:sldChg>
      <pc:sldChg chg="modTransition">
        <pc:chgData name="Lại Quan Thiên" userId="7122f88e-d84d-4065-8574-ab3849c907ee" providerId="ADAL" clId="{5FBA2711-0283-4CA1-B6D2-91E8DB79B61C}" dt="2024-10-15T17:29:27.775" v="698"/>
        <pc:sldMkLst>
          <pc:docMk/>
          <pc:sldMk cId="309361116" sldId="304"/>
        </pc:sldMkLst>
      </pc:sldChg>
      <pc:sldChg chg="addSp modSp add mod ord">
        <pc:chgData name="Lại Quan Thiên" userId="7122f88e-d84d-4065-8574-ab3849c907ee" providerId="ADAL" clId="{5FBA2711-0283-4CA1-B6D2-91E8DB79B61C}" dt="2024-10-15T17:22:00.775" v="654" actId="1076"/>
        <pc:sldMkLst>
          <pc:docMk/>
          <pc:sldMk cId="4110257473" sldId="305"/>
        </pc:sldMkLst>
        <pc:spChg chg="mod">
          <ac:chgData name="Lại Quan Thiên" userId="7122f88e-d84d-4065-8574-ab3849c907ee" providerId="ADAL" clId="{5FBA2711-0283-4CA1-B6D2-91E8DB79B61C}" dt="2024-10-15T17:21:50.941" v="650"/>
          <ac:spMkLst>
            <pc:docMk/>
            <pc:sldMk cId="4110257473" sldId="305"/>
            <ac:spMk id="5" creationId="{DEA4224D-E787-5555-75BF-6802D56787F8}"/>
          </ac:spMkLst>
        </pc:spChg>
        <pc:spChg chg="mod">
          <ac:chgData name="Lại Quan Thiên" userId="7122f88e-d84d-4065-8574-ab3849c907ee" providerId="ADAL" clId="{5FBA2711-0283-4CA1-B6D2-91E8DB79B61C}" dt="2024-10-15T17:21:24.502" v="648" actId="1076"/>
          <ac:spMkLst>
            <pc:docMk/>
            <pc:sldMk cId="4110257473" sldId="305"/>
            <ac:spMk id="7" creationId="{F3BFF1E5-83C2-291B-6E9D-AE894379A322}"/>
          </ac:spMkLst>
        </pc:spChg>
        <pc:spChg chg="mod">
          <ac:chgData name="Lại Quan Thiên" userId="7122f88e-d84d-4065-8574-ab3849c907ee" providerId="ADAL" clId="{5FBA2711-0283-4CA1-B6D2-91E8DB79B61C}" dt="2024-10-15T17:21:14.309" v="645" actId="1076"/>
          <ac:spMkLst>
            <pc:docMk/>
            <pc:sldMk cId="4110257473" sldId="305"/>
            <ac:spMk id="231" creationId="{00000000-0000-0000-0000-000000000000}"/>
          </ac:spMkLst>
        </pc:spChg>
        <pc:grpChg chg="add mod">
          <ac:chgData name="Lại Quan Thiên" userId="7122f88e-d84d-4065-8574-ab3849c907ee" providerId="ADAL" clId="{5FBA2711-0283-4CA1-B6D2-91E8DB79B61C}" dt="2024-10-15T17:22:00.775" v="654" actId="1076"/>
          <ac:grpSpMkLst>
            <pc:docMk/>
            <pc:sldMk cId="4110257473" sldId="305"/>
            <ac:grpSpMk id="3" creationId="{0A220AE0-2C79-0F49-DE6D-7275BB0403F3}"/>
          </ac:grpSpMkLst>
        </pc:grpChg>
        <pc:picChg chg="mod">
          <ac:chgData name="Lại Quan Thiên" userId="7122f88e-d84d-4065-8574-ab3849c907ee" providerId="ADAL" clId="{5FBA2711-0283-4CA1-B6D2-91E8DB79B61C}" dt="2024-10-15T17:21:50.941" v="650"/>
          <ac:picMkLst>
            <pc:docMk/>
            <pc:sldMk cId="4110257473" sldId="305"/>
            <ac:picMk id="4" creationId="{B77C26A3-7548-A063-416B-B5B764C6270A}"/>
          </ac:picMkLst>
        </pc:picChg>
      </pc:sldChg>
      <pc:sldChg chg="add ord">
        <pc:chgData name="Lại Quan Thiên" userId="7122f88e-d84d-4065-8574-ab3849c907ee" providerId="ADAL" clId="{5FBA2711-0283-4CA1-B6D2-91E8DB79B61C}" dt="2024-10-15T17:21:01.135" v="643"/>
        <pc:sldMkLst>
          <pc:docMk/>
          <pc:sldMk cId="1529760826" sldId="306"/>
        </pc:sldMkLst>
      </pc:sldChg>
      <pc:sldChg chg="addSp delSp modSp add mod">
        <pc:chgData name="Lại Quan Thiên" userId="7122f88e-d84d-4065-8574-ab3849c907ee" providerId="ADAL" clId="{5FBA2711-0283-4CA1-B6D2-91E8DB79B61C}" dt="2024-10-15T17:27:12.705" v="691" actId="1076"/>
        <pc:sldMkLst>
          <pc:docMk/>
          <pc:sldMk cId="1073569709" sldId="307"/>
        </pc:sldMkLst>
        <pc:spChg chg="mod">
          <ac:chgData name="Lại Quan Thiên" userId="7122f88e-d84d-4065-8574-ab3849c907ee" providerId="ADAL" clId="{5FBA2711-0283-4CA1-B6D2-91E8DB79B61C}" dt="2024-10-15T17:27:03.308" v="690" actId="1076"/>
          <ac:spMkLst>
            <pc:docMk/>
            <pc:sldMk cId="1073569709" sldId="307"/>
            <ac:spMk id="7" creationId="{F3BFF1E5-83C2-291B-6E9D-AE894379A322}"/>
          </ac:spMkLst>
        </pc:spChg>
        <pc:spChg chg="add del mod">
          <ac:chgData name="Lại Quan Thiên" userId="7122f88e-d84d-4065-8574-ab3849c907ee" providerId="ADAL" clId="{5FBA2711-0283-4CA1-B6D2-91E8DB79B61C}" dt="2024-10-15T17:27:03.308" v="690" actId="1076"/>
          <ac:spMkLst>
            <pc:docMk/>
            <pc:sldMk cId="1073569709" sldId="307"/>
            <ac:spMk id="231" creationId="{00000000-0000-0000-0000-000000000000}"/>
          </ac:spMkLst>
        </pc:spChg>
        <pc:grpChg chg="mod">
          <ac:chgData name="Lại Quan Thiên" userId="7122f88e-d84d-4065-8574-ab3849c907ee" providerId="ADAL" clId="{5FBA2711-0283-4CA1-B6D2-91E8DB79B61C}" dt="2024-10-15T17:23:43.115" v="663" actId="1076"/>
          <ac:grpSpMkLst>
            <pc:docMk/>
            <pc:sldMk cId="1073569709" sldId="307"/>
            <ac:grpSpMk id="233" creationId="{00000000-0000-0000-0000-000000000000}"/>
          </ac:grpSpMkLst>
        </pc:grpChg>
        <pc:picChg chg="mod">
          <ac:chgData name="Lại Quan Thiên" userId="7122f88e-d84d-4065-8574-ab3849c907ee" providerId="ADAL" clId="{5FBA2711-0283-4CA1-B6D2-91E8DB79B61C}" dt="2024-10-15T17:26:51.764" v="686" actId="1076"/>
          <ac:picMkLst>
            <pc:docMk/>
            <pc:sldMk cId="1073569709" sldId="307"/>
            <ac:picMk id="237" creationId="{00000000-0000-0000-0000-000000000000}"/>
          </ac:picMkLst>
        </pc:picChg>
      </pc:sldChg>
      <pc:sldChg chg="addSp delSp modSp add del mod">
        <pc:chgData name="Lại Quan Thiên" userId="7122f88e-d84d-4065-8574-ab3849c907ee" providerId="ADAL" clId="{5FBA2711-0283-4CA1-B6D2-91E8DB79B61C}" dt="2024-10-15T18:39:33.510" v="719" actId="2696"/>
        <pc:sldMkLst>
          <pc:docMk/>
          <pc:sldMk cId="3229219358" sldId="308"/>
        </pc:sldMkLst>
      </pc:sldChg>
      <pc:sldChg chg="add">
        <pc:chgData name="Lại Quan Thiên" userId="7122f88e-d84d-4065-8574-ab3849c907ee" providerId="ADAL" clId="{5FBA2711-0283-4CA1-B6D2-91E8DB79B61C}" dt="2024-10-15T18:39:36.077" v="720"/>
        <pc:sldMkLst>
          <pc:docMk/>
          <pc:sldMk cId="4078581846" sldId="308"/>
        </pc:sldMkLst>
      </pc:sldChg>
      <pc:sldChg chg="add">
        <pc:chgData name="Lại Quan Thiên" userId="7122f88e-d84d-4065-8574-ab3849c907ee" providerId="ADAL" clId="{5FBA2711-0283-4CA1-B6D2-91E8DB79B61C}" dt="2024-10-15T18:39:36.077" v="720"/>
        <pc:sldMkLst>
          <pc:docMk/>
          <pc:sldMk cId="657362442" sldId="309"/>
        </pc:sldMkLst>
      </pc:sldChg>
      <pc:sldChg chg="addSp delSp modSp add del mod">
        <pc:chgData name="Lại Quan Thiên" userId="7122f88e-d84d-4065-8574-ab3849c907ee" providerId="ADAL" clId="{5FBA2711-0283-4CA1-B6D2-91E8DB79B61C}" dt="2024-10-15T18:39:33.510" v="719" actId="2696"/>
        <pc:sldMkLst>
          <pc:docMk/>
          <pc:sldMk cId="3388610323" sldId="309"/>
        </pc:sldMkLst>
      </pc:sldChg>
      <pc:sldChg chg="new del">
        <pc:chgData name="Lại Quan Thiên" userId="7122f88e-d84d-4065-8574-ab3849c907ee" providerId="ADAL" clId="{5FBA2711-0283-4CA1-B6D2-91E8DB79B61C}" dt="2024-10-15T17:29:40.444" v="701" actId="47"/>
        <pc:sldMkLst>
          <pc:docMk/>
          <pc:sldMk cId="3881174720" sldId="309"/>
        </pc:sldMkLst>
      </pc:sldChg>
      <pc:sldChg chg="addSp delSp modSp new mod modTransition">
        <pc:chgData name="Lại Quan Thiên" userId="7122f88e-d84d-4065-8574-ab3849c907ee" providerId="ADAL" clId="{5FBA2711-0283-4CA1-B6D2-91E8DB79B61C}" dt="2024-10-15T18:46:38.725" v="764"/>
        <pc:sldMkLst>
          <pc:docMk/>
          <pc:sldMk cId="2129975720" sldId="310"/>
        </pc:sldMkLst>
        <pc:picChg chg="add mod">
          <ac:chgData name="Lại Quan Thiên" userId="7122f88e-d84d-4065-8574-ab3849c907ee" providerId="ADAL" clId="{5FBA2711-0283-4CA1-B6D2-91E8DB79B61C}" dt="2024-10-15T18:46:04.777" v="757" actId="14100"/>
          <ac:picMkLst>
            <pc:docMk/>
            <pc:sldMk cId="2129975720" sldId="310"/>
            <ac:picMk id="4" creationId="{75FB10F2-20D2-1970-5C8D-793FF85106BF}"/>
          </ac:picMkLst>
        </pc:picChg>
      </pc:sldChg>
      <pc:sldChg chg="add del">
        <pc:chgData name="Lại Quan Thiên" userId="7122f88e-d84d-4065-8574-ab3849c907ee" providerId="ADAL" clId="{5FBA2711-0283-4CA1-B6D2-91E8DB79B61C}" dt="2024-10-15T17:29:41.289" v="702" actId="47"/>
        <pc:sldMkLst>
          <pc:docMk/>
          <pc:sldMk cId="2771199200" sldId="310"/>
        </pc:sldMkLst>
      </pc:sldChg>
      <pc:sldChg chg="addSp delSp modSp new mod modTransition">
        <pc:chgData name="Lại Quan Thiên" userId="7122f88e-d84d-4065-8574-ab3849c907ee" providerId="ADAL" clId="{5FBA2711-0283-4CA1-B6D2-91E8DB79B61C}" dt="2024-10-15T18:46:38.725" v="764"/>
        <pc:sldMkLst>
          <pc:docMk/>
          <pc:sldMk cId="1469305800" sldId="311"/>
        </pc:sldMkLst>
        <pc:picChg chg="add mod">
          <ac:chgData name="Lại Quan Thiên" userId="7122f88e-d84d-4065-8574-ab3849c907ee" providerId="ADAL" clId="{5FBA2711-0283-4CA1-B6D2-91E8DB79B61C}" dt="2024-10-15T18:46:18.959" v="762" actId="14100"/>
          <ac:picMkLst>
            <pc:docMk/>
            <pc:sldMk cId="1469305800" sldId="311"/>
            <ac:picMk id="4" creationId="{30D1F052-CE2F-5601-4A64-A09BB3CBDB52}"/>
          </ac:picMkLst>
        </pc:picChg>
      </pc:sldChg>
      <pc:sldChg chg="new del">
        <pc:chgData name="Lại Quan Thiên" userId="7122f88e-d84d-4065-8574-ab3849c907ee" providerId="ADAL" clId="{5FBA2711-0283-4CA1-B6D2-91E8DB79B61C}" dt="2024-10-17T06:11:57.782" v="850" actId="680"/>
        <pc:sldMkLst>
          <pc:docMk/>
          <pc:sldMk cId="1560225174" sldId="312"/>
        </pc:sldMkLst>
      </pc:sldChg>
      <pc:sldChg chg="new del">
        <pc:chgData name="Lại Quan Thiên" userId="7122f88e-d84d-4065-8574-ab3849c907ee" providerId="ADAL" clId="{5FBA2711-0283-4CA1-B6D2-91E8DB79B61C}" dt="2024-10-17T06:11:52.331" v="848" actId="680"/>
        <pc:sldMkLst>
          <pc:docMk/>
          <pc:sldMk cId="1947025141" sldId="312"/>
        </pc:sldMkLst>
      </pc:sldChg>
      <pc:sldMasterChg chg="delSldLayout">
        <pc:chgData name="Lại Quan Thiên" userId="7122f88e-d84d-4065-8574-ab3849c907ee" providerId="ADAL" clId="{5FBA2711-0283-4CA1-B6D2-91E8DB79B61C}" dt="2024-10-14T18:44:06.029" v="291" actId="47"/>
        <pc:sldMasterMkLst>
          <pc:docMk/>
          <pc:sldMasterMk cId="0" sldId="2147483672"/>
        </pc:sldMasterMkLst>
        <pc:sldLayoutChg chg="del">
          <pc:chgData name="Lại Quan Thiên" userId="7122f88e-d84d-4065-8574-ab3849c907ee" providerId="ADAL" clId="{5FBA2711-0283-4CA1-B6D2-91E8DB79B61C}" dt="2024-10-14T18:44:06.029" v="291" actId="47"/>
          <pc:sldLayoutMkLst>
            <pc:docMk/>
            <pc:sldMasterMk cId="0" sldId="2147483672"/>
            <pc:sldLayoutMk cId="0" sldId="2147483661"/>
          </pc:sldLayoutMkLst>
        </pc:sldLayoutChg>
      </pc:sldMasterChg>
    </pc:docChg>
  </pc:docChgLst>
  <pc:docChgLst>
    <pc:chgData name="Lại Quan Thiên" userId="7122f88e-d84d-4065-8574-ab3849c907ee" providerId="ADAL" clId="{6D355793-BCBB-414A-9B1B-D159391AF044}"/>
    <pc:docChg chg="custSel modSld">
      <pc:chgData name="Lại Quan Thiên" userId="7122f88e-d84d-4065-8574-ab3849c907ee" providerId="ADAL" clId="{6D355793-BCBB-414A-9B1B-D159391AF044}" dt="2024-12-29T11:25:05.131" v="6" actId="729"/>
      <pc:docMkLst>
        <pc:docMk/>
      </pc:docMkLst>
      <pc:sldChg chg="mod modShow">
        <pc:chgData name="Lại Quan Thiên" userId="7122f88e-d84d-4065-8574-ab3849c907ee" providerId="ADAL" clId="{6D355793-BCBB-414A-9B1B-D159391AF044}" dt="2024-12-29T11:25:05.131" v="6" actId="729"/>
        <pc:sldMkLst>
          <pc:docMk/>
          <pc:sldMk cId="0" sldId="256"/>
        </pc:sldMkLst>
      </pc:sldChg>
      <pc:sldChg chg="mod modShow">
        <pc:chgData name="Lại Quan Thiên" userId="7122f88e-d84d-4065-8574-ab3849c907ee" providerId="ADAL" clId="{6D355793-BCBB-414A-9B1B-D159391AF044}" dt="2024-12-29T11:25:05.131" v="6" actId="729"/>
        <pc:sldMkLst>
          <pc:docMk/>
          <pc:sldMk cId="0" sldId="258"/>
        </pc:sldMkLst>
      </pc:sldChg>
      <pc:sldChg chg="mod modShow">
        <pc:chgData name="Lại Quan Thiên" userId="7122f88e-d84d-4065-8574-ab3849c907ee" providerId="ADAL" clId="{6D355793-BCBB-414A-9B1B-D159391AF044}" dt="2024-12-29T11:25:05.131" v="6" actId="729"/>
        <pc:sldMkLst>
          <pc:docMk/>
          <pc:sldMk cId="0" sldId="259"/>
        </pc:sldMkLst>
      </pc:sldChg>
      <pc:sldChg chg="mod modShow">
        <pc:chgData name="Lại Quan Thiên" userId="7122f88e-d84d-4065-8574-ab3849c907ee" providerId="ADAL" clId="{6D355793-BCBB-414A-9B1B-D159391AF044}" dt="2024-12-29T11:25:05.131" v="6" actId="729"/>
        <pc:sldMkLst>
          <pc:docMk/>
          <pc:sldMk cId="0" sldId="260"/>
        </pc:sldMkLst>
      </pc:sldChg>
      <pc:sldChg chg="mod modShow">
        <pc:chgData name="Lại Quan Thiên" userId="7122f88e-d84d-4065-8574-ab3849c907ee" providerId="ADAL" clId="{6D355793-BCBB-414A-9B1B-D159391AF044}" dt="2024-12-29T11:25:05.131" v="6" actId="729"/>
        <pc:sldMkLst>
          <pc:docMk/>
          <pc:sldMk cId="0" sldId="263"/>
        </pc:sldMkLst>
      </pc:sldChg>
      <pc:sldChg chg="mod modShow">
        <pc:chgData name="Lại Quan Thiên" userId="7122f88e-d84d-4065-8574-ab3849c907ee" providerId="ADAL" clId="{6D355793-BCBB-414A-9B1B-D159391AF044}" dt="2024-12-29T11:25:05.131" v="6" actId="729"/>
        <pc:sldMkLst>
          <pc:docMk/>
          <pc:sldMk cId="0" sldId="274"/>
        </pc:sldMkLst>
      </pc:sldChg>
      <pc:sldChg chg="mod modShow">
        <pc:chgData name="Lại Quan Thiên" userId="7122f88e-d84d-4065-8574-ab3849c907ee" providerId="ADAL" clId="{6D355793-BCBB-414A-9B1B-D159391AF044}" dt="2024-12-29T11:25:05.131" v="6" actId="729"/>
        <pc:sldMkLst>
          <pc:docMk/>
          <pc:sldMk cId="413983384" sldId="279"/>
        </pc:sldMkLst>
      </pc:sldChg>
      <pc:sldChg chg="mod modShow">
        <pc:chgData name="Lại Quan Thiên" userId="7122f88e-d84d-4065-8574-ab3849c907ee" providerId="ADAL" clId="{6D355793-BCBB-414A-9B1B-D159391AF044}" dt="2024-12-29T11:25:05.131" v="6" actId="729"/>
        <pc:sldMkLst>
          <pc:docMk/>
          <pc:sldMk cId="565515914" sldId="281"/>
        </pc:sldMkLst>
      </pc:sldChg>
      <pc:sldChg chg="mod modShow">
        <pc:chgData name="Lại Quan Thiên" userId="7122f88e-d84d-4065-8574-ab3849c907ee" providerId="ADAL" clId="{6D355793-BCBB-414A-9B1B-D159391AF044}" dt="2024-12-29T11:25:05.131" v="6" actId="729"/>
        <pc:sldMkLst>
          <pc:docMk/>
          <pc:sldMk cId="1123795853" sldId="283"/>
        </pc:sldMkLst>
      </pc:sldChg>
      <pc:sldChg chg="mod modShow">
        <pc:chgData name="Lại Quan Thiên" userId="7122f88e-d84d-4065-8574-ab3849c907ee" providerId="ADAL" clId="{6D355793-BCBB-414A-9B1B-D159391AF044}" dt="2024-12-29T11:25:05.131" v="6" actId="729"/>
        <pc:sldMkLst>
          <pc:docMk/>
          <pc:sldMk cId="1882798597" sldId="284"/>
        </pc:sldMkLst>
      </pc:sldChg>
      <pc:sldChg chg="mod modShow">
        <pc:chgData name="Lại Quan Thiên" userId="7122f88e-d84d-4065-8574-ab3849c907ee" providerId="ADAL" clId="{6D355793-BCBB-414A-9B1B-D159391AF044}" dt="2024-12-29T11:25:05.131" v="6" actId="729"/>
        <pc:sldMkLst>
          <pc:docMk/>
          <pc:sldMk cId="2239621843" sldId="285"/>
        </pc:sldMkLst>
      </pc:sldChg>
      <pc:sldChg chg="mod modShow">
        <pc:chgData name="Lại Quan Thiên" userId="7122f88e-d84d-4065-8574-ab3849c907ee" providerId="ADAL" clId="{6D355793-BCBB-414A-9B1B-D159391AF044}" dt="2024-12-29T11:25:05.131" v="6" actId="729"/>
        <pc:sldMkLst>
          <pc:docMk/>
          <pc:sldMk cId="90922300" sldId="286"/>
        </pc:sldMkLst>
      </pc:sldChg>
      <pc:sldChg chg="mod modShow">
        <pc:chgData name="Lại Quan Thiên" userId="7122f88e-d84d-4065-8574-ab3849c907ee" providerId="ADAL" clId="{6D355793-BCBB-414A-9B1B-D159391AF044}" dt="2024-12-29T11:25:05.131" v="6" actId="729"/>
        <pc:sldMkLst>
          <pc:docMk/>
          <pc:sldMk cId="3505225485" sldId="288"/>
        </pc:sldMkLst>
      </pc:sldChg>
      <pc:sldChg chg="mod modShow">
        <pc:chgData name="Lại Quan Thiên" userId="7122f88e-d84d-4065-8574-ab3849c907ee" providerId="ADAL" clId="{6D355793-BCBB-414A-9B1B-D159391AF044}" dt="2024-12-29T11:25:05.131" v="6" actId="729"/>
        <pc:sldMkLst>
          <pc:docMk/>
          <pc:sldMk cId="2402378119" sldId="289"/>
        </pc:sldMkLst>
      </pc:sldChg>
      <pc:sldChg chg="mod modShow">
        <pc:chgData name="Lại Quan Thiên" userId="7122f88e-d84d-4065-8574-ab3849c907ee" providerId="ADAL" clId="{6D355793-BCBB-414A-9B1B-D159391AF044}" dt="2024-12-29T11:25:05.131" v="6" actId="729"/>
        <pc:sldMkLst>
          <pc:docMk/>
          <pc:sldMk cId="4010940129" sldId="290"/>
        </pc:sldMkLst>
      </pc:sldChg>
      <pc:sldChg chg="mod modShow">
        <pc:chgData name="Lại Quan Thiên" userId="7122f88e-d84d-4065-8574-ab3849c907ee" providerId="ADAL" clId="{6D355793-BCBB-414A-9B1B-D159391AF044}" dt="2024-12-29T11:25:05.131" v="6" actId="729"/>
        <pc:sldMkLst>
          <pc:docMk/>
          <pc:sldMk cId="2775877084" sldId="291"/>
        </pc:sldMkLst>
      </pc:sldChg>
      <pc:sldChg chg="mod modShow">
        <pc:chgData name="Lại Quan Thiên" userId="7122f88e-d84d-4065-8574-ab3849c907ee" providerId="ADAL" clId="{6D355793-BCBB-414A-9B1B-D159391AF044}" dt="2024-12-29T11:25:05.131" v="6" actId="729"/>
        <pc:sldMkLst>
          <pc:docMk/>
          <pc:sldMk cId="244139857" sldId="292"/>
        </pc:sldMkLst>
      </pc:sldChg>
      <pc:sldChg chg="mod modShow">
        <pc:chgData name="Lại Quan Thiên" userId="7122f88e-d84d-4065-8574-ab3849c907ee" providerId="ADAL" clId="{6D355793-BCBB-414A-9B1B-D159391AF044}" dt="2024-12-29T11:25:05.131" v="6" actId="729"/>
        <pc:sldMkLst>
          <pc:docMk/>
          <pc:sldMk cId="4118628158" sldId="293"/>
        </pc:sldMkLst>
      </pc:sldChg>
      <pc:sldChg chg="mod modShow">
        <pc:chgData name="Lại Quan Thiên" userId="7122f88e-d84d-4065-8574-ab3849c907ee" providerId="ADAL" clId="{6D355793-BCBB-414A-9B1B-D159391AF044}" dt="2024-12-29T11:25:05.131" v="6" actId="729"/>
        <pc:sldMkLst>
          <pc:docMk/>
          <pc:sldMk cId="382627900" sldId="294"/>
        </pc:sldMkLst>
      </pc:sldChg>
      <pc:sldChg chg="mod modShow">
        <pc:chgData name="Lại Quan Thiên" userId="7122f88e-d84d-4065-8574-ab3849c907ee" providerId="ADAL" clId="{6D355793-BCBB-414A-9B1B-D159391AF044}" dt="2024-12-29T11:25:05.131" v="6" actId="729"/>
        <pc:sldMkLst>
          <pc:docMk/>
          <pc:sldMk cId="2158609517" sldId="295"/>
        </pc:sldMkLst>
      </pc:sldChg>
      <pc:sldChg chg="mod modShow">
        <pc:chgData name="Lại Quan Thiên" userId="7122f88e-d84d-4065-8574-ab3849c907ee" providerId="ADAL" clId="{6D355793-BCBB-414A-9B1B-D159391AF044}" dt="2024-12-29T11:25:05.131" v="6" actId="729"/>
        <pc:sldMkLst>
          <pc:docMk/>
          <pc:sldMk cId="2184508282" sldId="296"/>
        </pc:sldMkLst>
      </pc:sldChg>
      <pc:sldChg chg="mod modShow">
        <pc:chgData name="Lại Quan Thiên" userId="7122f88e-d84d-4065-8574-ab3849c907ee" providerId="ADAL" clId="{6D355793-BCBB-414A-9B1B-D159391AF044}" dt="2024-12-29T11:25:05.131" v="6" actId="729"/>
        <pc:sldMkLst>
          <pc:docMk/>
          <pc:sldMk cId="1882642416" sldId="297"/>
        </pc:sldMkLst>
      </pc:sldChg>
      <pc:sldChg chg="mod modShow">
        <pc:chgData name="Lại Quan Thiên" userId="7122f88e-d84d-4065-8574-ab3849c907ee" providerId="ADAL" clId="{6D355793-BCBB-414A-9B1B-D159391AF044}" dt="2024-12-29T11:25:05.131" v="6" actId="729"/>
        <pc:sldMkLst>
          <pc:docMk/>
          <pc:sldMk cId="3866144161" sldId="299"/>
        </pc:sldMkLst>
      </pc:sldChg>
      <pc:sldChg chg="mod modShow">
        <pc:chgData name="Lại Quan Thiên" userId="7122f88e-d84d-4065-8574-ab3849c907ee" providerId="ADAL" clId="{6D355793-BCBB-414A-9B1B-D159391AF044}" dt="2024-12-29T11:25:05.131" v="6" actId="729"/>
        <pc:sldMkLst>
          <pc:docMk/>
          <pc:sldMk cId="775865604" sldId="300"/>
        </pc:sldMkLst>
      </pc:sldChg>
      <pc:sldChg chg="mod modShow">
        <pc:chgData name="Lại Quan Thiên" userId="7122f88e-d84d-4065-8574-ab3849c907ee" providerId="ADAL" clId="{6D355793-BCBB-414A-9B1B-D159391AF044}" dt="2024-12-29T11:25:05.131" v="6" actId="729"/>
        <pc:sldMkLst>
          <pc:docMk/>
          <pc:sldMk cId="132006038" sldId="301"/>
        </pc:sldMkLst>
      </pc:sldChg>
      <pc:sldChg chg="mod modShow">
        <pc:chgData name="Lại Quan Thiên" userId="7122f88e-d84d-4065-8574-ab3849c907ee" providerId="ADAL" clId="{6D355793-BCBB-414A-9B1B-D159391AF044}" dt="2024-12-29T11:25:05.131" v="6" actId="729"/>
        <pc:sldMkLst>
          <pc:docMk/>
          <pc:sldMk cId="3381111765" sldId="302"/>
        </pc:sldMkLst>
      </pc:sldChg>
      <pc:sldChg chg="mod modShow">
        <pc:chgData name="Lại Quan Thiên" userId="7122f88e-d84d-4065-8574-ab3849c907ee" providerId="ADAL" clId="{6D355793-BCBB-414A-9B1B-D159391AF044}" dt="2024-12-29T11:25:05.131" v="6" actId="729"/>
        <pc:sldMkLst>
          <pc:docMk/>
          <pc:sldMk cId="2054663156" sldId="303"/>
        </pc:sldMkLst>
      </pc:sldChg>
      <pc:sldChg chg="mod modShow">
        <pc:chgData name="Lại Quan Thiên" userId="7122f88e-d84d-4065-8574-ab3849c907ee" providerId="ADAL" clId="{6D355793-BCBB-414A-9B1B-D159391AF044}" dt="2024-12-29T11:25:05.131" v="6" actId="729"/>
        <pc:sldMkLst>
          <pc:docMk/>
          <pc:sldMk cId="309361116" sldId="304"/>
        </pc:sldMkLst>
      </pc:sldChg>
      <pc:sldChg chg="mod modShow">
        <pc:chgData name="Lại Quan Thiên" userId="7122f88e-d84d-4065-8574-ab3849c907ee" providerId="ADAL" clId="{6D355793-BCBB-414A-9B1B-D159391AF044}" dt="2024-12-29T11:25:05.131" v="6" actId="729"/>
        <pc:sldMkLst>
          <pc:docMk/>
          <pc:sldMk cId="4110257473" sldId="305"/>
        </pc:sldMkLst>
      </pc:sldChg>
      <pc:sldChg chg="mod modShow">
        <pc:chgData name="Lại Quan Thiên" userId="7122f88e-d84d-4065-8574-ab3849c907ee" providerId="ADAL" clId="{6D355793-BCBB-414A-9B1B-D159391AF044}" dt="2024-12-29T11:25:05.131" v="6" actId="729"/>
        <pc:sldMkLst>
          <pc:docMk/>
          <pc:sldMk cId="1529760826" sldId="306"/>
        </pc:sldMkLst>
      </pc:sldChg>
      <pc:sldChg chg="addSp delSp modSp mod modShow">
        <pc:chgData name="Lại Quan Thiên" userId="7122f88e-d84d-4065-8574-ab3849c907ee" providerId="ADAL" clId="{6D355793-BCBB-414A-9B1B-D159391AF044}" dt="2024-12-29T11:25:05.131" v="6" actId="729"/>
        <pc:sldMkLst>
          <pc:docMk/>
          <pc:sldMk cId="1073569709" sldId="307"/>
        </pc:sldMkLst>
        <pc:picChg chg="add mod">
          <ac:chgData name="Lại Quan Thiên" userId="7122f88e-d84d-4065-8574-ab3849c907ee" providerId="ADAL" clId="{6D355793-BCBB-414A-9B1B-D159391AF044}" dt="2024-12-29T11:03:16.278" v="4" actId="1076"/>
          <ac:picMkLst>
            <pc:docMk/>
            <pc:sldMk cId="1073569709" sldId="307"/>
            <ac:picMk id="3" creationId="{5D64DE48-3C33-952E-A6BF-3B2DA84A7595}"/>
          </ac:picMkLst>
        </pc:picChg>
        <pc:picChg chg="del">
          <ac:chgData name="Lại Quan Thiên" userId="7122f88e-d84d-4065-8574-ab3849c907ee" providerId="ADAL" clId="{6D355793-BCBB-414A-9B1B-D159391AF044}" dt="2024-12-29T11:03:12.091" v="0" actId="478"/>
          <ac:picMkLst>
            <pc:docMk/>
            <pc:sldMk cId="1073569709" sldId="307"/>
            <ac:picMk id="22" creationId="{88AD2774-8898-841E-35C8-C0A3543C9226}"/>
          </ac:picMkLst>
        </pc:picChg>
      </pc:sldChg>
      <pc:sldChg chg="mod modShow">
        <pc:chgData name="Lại Quan Thiên" userId="7122f88e-d84d-4065-8574-ab3849c907ee" providerId="ADAL" clId="{6D355793-BCBB-414A-9B1B-D159391AF044}" dt="2024-12-29T11:25:05.131" v="6" actId="729"/>
        <pc:sldMkLst>
          <pc:docMk/>
          <pc:sldMk cId="4078581846" sldId="308"/>
        </pc:sldMkLst>
      </pc:sldChg>
      <pc:sldChg chg="mod modShow">
        <pc:chgData name="Lại Quan Thiên" userId="7122f88e-d84d-4065-8574-ab3849c907ee" providerId="ADAL" clId="{6D355793-BCBB-414A-9B1B-D159391AF044}" dt="2024-12-29T11:25:05.131" v="6" actId="729"/>
        <pc:sldMkLst>
          <pc:docMk/>
          <pc:sldMk cId="657362442" sldId="309"/>
        </pc:sldMkLst>
      </pc:sldChg>
      <pc:sldChg chg="mod modShow">
        <pc:chgData name="Lại Quan Thiên" userId="7122f88e-d84d-4065-8574-ab3849c907ee" providerId="ADAL" clId="{6D355793-BCBB-414A-9B1B-D159391AF044}" dt="2024-12-29T11:25:05.131" v="6" actId="729"/>
        <pc:sldMkLst>
          <pc:docMk/>
          <pc:sldMk cId="2129975720" sldId="310"/>
        </pc:sldMkLst>
      </pc:sldChg>
      <pc:sldChg chg="mod modShow">
        <pc:chgData name="Lại Quan Thiên" userId="7122f88e-d84d-4065-8574-ab3849c907ee" providerId="ADAL" clId="{6D355793-BCBB-414A-9B1B-D159391AF044}" dt="2024-12-29T11:25:05.131" v="6" actId="729"/>
        <pc:sldMkLst>
          <pc:docMk/>
          <pc:sldMk cId="1469305800" sldId="31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4T15:37:21.733"/>
    </inkml:context>
    <inkml:brush xml:id="br0">
      <inkml:brushProperty name="width" value="0.35" units="cm"/>
      <inkml:brushProperty name="height" value="0.35" units="cm"/>
      <inkml:brushProperty name="color" value="#FFFFFF"/>
    </inkml:brush>
  </inkml:definitions>
  <inkml:trace contextRef="#ctx0" brushRef="#br0">231 445 24575,'32'-1'0,"-1"-1"0,47-10 0,-76 12 0,3-1 0,1 0 0,0 0 0,-1 1 0,9 0 0,-13 0 0,0 0 0,-1 0 0,1 0 0,0 0 0,0 0 0,0 0 0,-1 0 0,1 1 0,0-1 0,-1 0 0,1 0 0,0 1 0,0-1 0,-1 1 0,1-1 0,-1 1 0,1-1 0,0 1 0,-1-1 0,1 1 0,-1-1 0,1 1 0,-1 0 0,1-1 0,-1 1 0,0 0 0,1-1 0,-1 1 0,0 0 0,0-1 0,1 1 0,-1 0 0,0 0 0,0 0 0,0-1 0,0 1 0,0 0 0,0 0 0,0-1 0,0 1 0,0 1 0,-1 2 0,0-1 0,1 1 0,0 0 0,-1 0 0,2 0 0,-1-1 0,1 6 0,-1-8 0,1 1 0,0-1 0,-1 1 0,1-1 0,0 1 0,0-1 0,0 0 0,0 0 0,0 1 0,0-1 0,0 0 0,0 0 0,0 0 0,1 0 0,-1 0 0,0 0 0,1 0 0,-1-1 0,0 1 0,4 1 0,6 1 0,1 0 0,0 0 0,0-1 0,0-1 0,0 0 0,0-1 0,0 0 0,0-1 0,0 0 0,0 0 0,23-8 0,-7 1 0,0-1 0,0-2 0,44-24 0,-40 10 0,-19 14 0,-11 11 0,1-1 0,0 0 0,-1 1 0,1-1 0,0 1 0,-1 0 0,1 0 0,0 0 0,0 0 0,-1 1 0,1-1 0,3 2 0,9 0 0,43-1 0,0-2 0,99-15 0,113-37 0,-97 17 0,-126 30 0,0 2 0,0 2 0,56 5 0,-3-1 0,-42-1 0,91 13 0,220 19 0,116-32 0,-241-2 0,-217 0 0,0 2 0,0 2 0,0 0 0,0 1 0,0 2 0,-1 1 0,34 14 0,-36-14 0,0 0 0,1-1 0,-1-1 0,1-2 0,0 0 0,1-2 0,-1 0 0,46-6 0,-66 4 0,-1 1 0,0-1 0,0 0 0,0 0 0,0-1 0,0 1 0,0-1 0,0 0 0,-1 0 0,1 0 0,0-1 0,-1 1 0,0-1 0,0 0 0,1 0 0,-2 0 0,1 0 0,0 0 0,-1-1 0,1 1 0,-1-1 0,0 0 0,2-4 0,-1 0 0,0-1 0,0 0 0,-1 0 0,0 1 0,-1-1 0,0-1 0,0 1 0,-1 0 0,-1-17 0,0 22 0,0 1 0,0-1 0,0 0 0,-1 0 0,1 1 0,-1-1 0,0 1 0,0-1 0,0 1 0,0 0 0,-1 0 0,0 0 0,1 0 0,-1 0 0,0 1 0,0-1 0,0 1 0,-1 0 0,1 0 0,0 0 0,-1 0 0,1 0 0,-1 1 0,-4-2 0,-11-3 0,0 1 0,0 1 0,-28-3 0,46 7 0,-18-2 0,0-1 0,0-1 0,0 0 0,0-2 0,-24-10 0,32 12 0,1 1 0,-1-1 0,0 2 0,0 0 0,-1 0 0,-14 0 0,-72 3 0,41 1 0,-1326 0 0,705-4 0,659 1 0,-1-1 0,-30-7 0,27 5 0,-30-3 0,-256 4 0,160 5 0,130-1 0,-1 2 0,1 0 0,-1 1 0,-27 9 0,26-7 0,0 0 0,0-1 0,-30 2 0,26-5 0,-32 8 0,39-6 0,0-1 0,0 0 0,0-2 0,-19 0 0,35-1 0,1 0 0,-1 0 0,1 0 0,-1-1 0,1 1 0,-1 0 0,1-1 0,0 1 0,-1-1 0,1 0 0,0 1 0,-1-1 0,1 0 0,0 0 0,-1 0 0,1 0 0,0 0 0,0 0 0,0 0 0,0 0 0,0 0 0,-1-2 0,1 1 0,0-1 0,1 1 0,-1-1 0,0 1 0,1-1 0,-1 1 0,1-1 0,0 0 0,0 1 0,0-1 0,1-4 0,1-5 0,1 0 0,1 0 0,0 0 0,7-15 0,-10 26 0,-1-1 0,1 0 0,0 0 0,0 1 0,0-1 0,0 1 0,0-1 0,0 1 0,1-1 0,-1 1 0,0 0 0,1-1 0,-1 1 0,1 0 0,-1 0 0,1 0 0,-1 0 0,1 0 0,0 1 0,0-1 0,-1 0 0,1 1 0,0-1 0,0 1 0,0 0 0,0 0 0,0-1 0,-1 1 0,1 0 0,0 1 0,0-1 0,2 0 0,-1 1 0,0 0 0,-1 1 0,1-1 0,0 0 0,-1 1 0,1-1 0,-1 1 0,1 0 0,-1 0 0,0 0 0,1 0 0,-1 0 0,0 1 0,-1-1 0,1 1 0,0-1 0,-1 1 0,1 0 0,1 4 0,1 4 0,-1 1 0,-1 0 0,1-1 0,-2 1 0,1 16 0,-4 62 0,1-42 0,0-31 0,-1-1 0,0 0 0,-1 1 0,-1-1 0,-1-1 0,0 1 0,-10 20 0,10-24 0,-1 0 0,-1-1 0,0 0 0,0-1 0,-1 1 0,0-2 0,-1 1 0,0-1 0,-20 16 0,22-22 0,1 1 0,-1-1 0,0 0 0,1 0 0,-2 0 0,1-1 0,0 0 0,-10 1 0,-1-1 0,-1-1 0,-20-1 0,44-3 0,-1 0 0,0 0 0,0 0 0,0 0 0,0 0 0,0-1 0,3-4 0,-5 6 0,0 0 0,1-1 0,-1 1 0,-1 0 0,1-1 0,0 1 0,-1-1 0,1 0 0,-1 1 0,0-1 0,1 0 0,-2 0 0,1 0 0,0 0 0,0 0 0,-1 0 0,1-3 0,-2 5 14,1 0 0,-1-1 0,0 1 0,1 0 0,-1 0 0,0 0 0,0 0 0,0 0 0,0 0 0,0 1 0,0-1 0,0 0 0,0 0 0,0 1 0,0-1 0,0 1 0,0-1 0,0 1 0,-1-1 0,1 1 0,0-1 0,0 1 0,-2 0 0,-31-3-1165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4T15:37:21.733"/>
    </inkml:context>
    <inkml:brush xml:id="br0">
      <inkml:brushProperty name="width" value="0.35" units="cm"/>
      <inkml:brushProperty name="height" value="0.35" units="cm"/>
      <inkml:brushProperty name="color" value="#FFFFFF"/>
    </inkml:brush>
  </inkml:definitions>
  <inkml:trace contextRef="#ctx0" brushRef="#br0">231 445 24575,'32'-1'0,"-1"-1"0,47-10 0,-76 12 0,3-1 0,1 0 0,0 0 0,-1 1 0,9 0 0,-13 0 0,0 0 0,-1 0 0,1 0 0,0 0 0,0 0 0,0 0 0,-1 0 0,1 1 0,0-1 0,-1 0 0,1 0 0,0 1 0,0-1 0,-1 1 0,1-1 0,-1 1 0,1-1 0,0 1 0,-1-1 0,1 1 0,-1-1 0,1 1 0,-1 0 0,1-1 0,-1 1 0,0 0 0,1-1 0,-1 1 0,0 0 0,0-1 0,1 1 0,-1 0 0,0 0 0,0 0 0,0-1 0,0 1 0,0 0 0,0 0 0,0-1 0,0 1 0,0 1 0,-1 2 0,0-1 0,1 1 0,0 0 0,-1 0 0,2 0 0,-1-1 0,1 6 0,-1-8 0,1 1 0,0-1 0,-1 1 0,1-1 0,0 1 0,0-1 0,0 0 0,0 0 0,0 1 0,0-1 0,0 0 0,0 0 0,0 0 0,1 0 0,-1 0 0,0 0 0,1 0 0,-1-1 0,0 1 0,4 1 0,6 1 0,1 0 0,0 0 0,0-1 0,0-1 0,0 0 0,0-1 0,0 0 0,0-1 0,0 0 0,0 0 0,23-8 0,-7 1 0,0-1 0,0-2 0,44-24 0,-40 10 0,-19 14 0,-11 11 0,1-1 0,0 0 0,-1 1 0,1-1 0,0 1 0,-1 0 0,1 0 0,0 0 0,0 0 0,-1 1 0,1-1 0,3 2 0,9 0 0,43-1 0,0-2 0,99-15 0,113-37 0,-97 17 0,-126 30 0,0 2 0,0 2 0,56 5 0,-3-1 0,-42-1 0,91 13 0,220 19 0,116-32 0,-241-2 0,-217 0 0,0 2 0,0 2 0,0 0 0,0 1 0,0 2 0,-1 1 0,34 14 0,-36-14 0,0 0 0,1-1 0,-1-1 0,1-2 0,0 0 0,1-2 0,-1 0 0,46-6 0,-66 4 0,-1 1 0,0-1 0,0 0 0,0 0 0,0-1 0,0 1 0,0-1 0,0 0 0,-1 0 0,1 0 0,0-1 0,-1 1 0,0-1 0,0 0 0,1 0 0,-2 0 0,1 0 0,0 0 0,-1-1 0,1 1 0,-1-1 0,0 0 0,2-4 0,-1 0 0,0-1 0,0 0 0,-1 0 0,0 1 0,-1-1 0,0-1 0,0 1 0,-1 0 0,-1-17 0,0 22 0,0 1 0,0-1 0,0 0 0,-1 0 0,1 1 0,-1-1 0,0 1 0,0-1 0,0 1 0,0 0 0,-1 0 0,0 0 0,1 0 0,-1 0 0,0 1 0,0-1 0,0 1 0,-1 0 0,1 0 0,0 0 0,-1 0 0,1 0 0,-1 1 0,-4-2 0,-11-3 0,0 1 0,0 1 0,-28-3 0,46 7 0,-18-2 0,0-1 0,0-1 0,0 0 0,0-2 0,-24-10 0,32 12 0,1 1 0,-1-1 0,0 2 0,0 0 0,-1 0 0,-14 0 0,-72 3 0,41 1 0,-1326 0 0,705-4 0,659 1 0,-1-1 0,-30-7 0,27 5 0,-30-3 0,-256 4 0,160 5 0,130-1 0,-1 2 0,1 0 0,-1 1 0,-27 9 0,26-7 0,0 0 0,0-1 0,-30 2 0,26-5 0,-32 8 0,39-6 0,0-1 0,0 0 0,0-2 0,-19 0 0,35-1 0,1 0 0,-1 0 0,1 0 0,-1-1 0,1 1 0,-1 0 0,1-1 0,0 1 0,-1-1 0,1 0 0,0 1 0,-1-1 0,1 0 0,0 0 0,-1 0 0,1 0 0,0 0 0,0 0 0,0 0 0,0 0 0,0 0 0,-1-2 0,1 1 0,0-1 0,1 1 0,-1-1 0,0 1 0,1-1 0,-1 1 0,1-1 0,0 0 0,0 1 0,0-1 0,1-4 0,1-5 0,1 0 0,1 0 0,0 0 0,7-15 0,-10 26 0,-1-1 0,1 0 0,0 0 0,0 1 0,0-1 0,0 1 0,0-1 0,0 1 0,1-1 0,-1 1 0,0 0 0,1-1 0,-1 1 0,1 0 0,-1 0 0,1 0 0,-1 0 0,1 0 0,0 1 0,0-1 0,-1 0 0,1 1 0,0-1 0,0 1 0,0 0 0,0 0 0,0-1 0,-1 1 0,1 0 0,0 1 0,0-1 0,2 0 0,-1 1 0,0 0 0,-1 1 0,1-1 0,0 0 0,-1 1 0,1-1 0,-1 1 0,1 0 0,-1 0 0,0 0 0,1 0 0,-1 0 0,0 1 0,-1-1 0,1 1 0,0-1 0,-1 1 0,1 0 0,1 4 0,1 4 0,-1 1 0,-1 0 0,1-1 0,-2 1 0,1 16 0,-4 62 0,1-42 0,0-31 0,-1-1 0,0 0 0,-1 1 0,-1-1 0,-1-1 0,0 1 0,-10 20 0,10-24 0,-1 0 0,-1-1 0,0 0 0,0-1 0,-1 1 0,0-2 0,-1 1 0,0-1 0,-20 16 0,22-22 0,1 1 0,-1-1 0,0 0 0,1 0 0,-2 0 0,1-1 0,0 0 0,-10 1 0,-1-1 0,-1-1 0,-20-1 0,44-3 0,-1 0 0,0 0 0,0 0 0,0 0 0,0 0 0,0-1 0,3-4 0,-5 6 0,0 0 0,1-1 0,-1 1 0,-1 0 0,1-1 0,0 1 0,-1-1 0,1 0 0,-1 1 0,0-1 0,1 0 0,-2 0 0,1 0 0,0 0 0,0 0 0,-1 0 0,1-3 0,-2 5 14,1 0 0,-1-1 0,0 1 0,1 0 0,-1 0 0,0 0 0,0 0 0,0 0 0,0 0 0,0 1 0,0-1 0,0 0 0,0 0 0,0 1 0,0-1 0,0 1 0,0-1 0,0 1 0,-1-1 0,1 1 0,0-1 0,0 1 0,-2 0 0,-31-3-1165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4T15:37:21.733"/>
    </inkml:context>
    <inkml:brush xml:id="br0">
      <inkml:brushProperty name="width" value="0.35" units="cm"/>
      <inkml:brushProperty name="height" value="0.35" units="cm"/>
      <inkml:brushProperty name="color" value="#FFFFFF"/>
    </inkml:brush>
  </inkml:definitions>
  <inkml:trace contextRef="#ctx0" brushRef="#br0">231 445 24575,'32'-1'0,"-1"-1"0,47-10 0,-76 12 0,3-1 0,1 0 0,0 0 0,-1 1 0,9 0 0,-13 0 0,0 0 0,-1 0 0,1 0 0,0 0 0,0 0 0,0 0 0,-1 0 0,1 1 0,0-1 0,-1 0 0,1 0 0,0 1 0,0-1 0,-1 1 0,1-1 0,-1 1 0,1-1 0,0 1 0,-1-1 0,1 1 0,-1-1 0,1 1 0,-1 0 0,1-1 0,-1 1 0,0 0 0,1-1 0,-1 1 0,0 0 0,0-1 0,1 1 0,-1 0 0,0 0 0,0 0 0,0-1 0,0 1 0,0 0 0,0 0 0,0-1 0,0 1 0,0 1 0,-1 2 0,0-1 0,1 1 0,0 0 0,-1 0 0,2 0 0,-1-1 0,1 6 0,-1-8 0,1 1 0,0-1 0,-1 1 0,1-1 0,0 1 0,0-1 0,0 0 0,0 0 0,0 1 0,0-1 0,0 0 0,0 0 0,0 0 0,1 0 0,-1 0 0,0 0 0,1 0 0,-1-1 0,0 1 0,4 1 0,6 1 0,1 0 0,0 0 0,0-1 0,0-1 0,0 0 0,0-1 0,0 0 0,0-1 0,0 0 0,0 0 0,23-8 0,-7 1 0,0-1 0,0-2 0,44-24 0,-40 10 0,-19 14 0,-11 11 0,1-1 0,0 0 0,-1 1 0,1-1 0,0 1 0,-1 0 0,1 0 0,0 0 0,0 0 0,-1 1 0,1-1 0,3 2 0,9 0 0,43-1 0,0-2 0,99-15 0,113-37 0,-97 17 0,-126 30 0,0 2 0,0 2 0,56 5 0,-3-1 0,-42-1 0,91 13 0,220 19 0,116-32 0,-241-2 0,-217 0 0,0 2 0,0 2 0,0 0 0,0 1 0,0 2 0,-1 1 0,34 14 0,-36-14 0,0 0 0,1-1 0,-1-1 0,1-2 0,0 0 0,1-2 0,-1 0 0,46-6 0,-66 4 0,-1 1 0,0-1 0,0 0 0,0 0 0,0-1 0,0 1 0,0-1 0,0 0 0,-1 0 0,1 0 0,0-1 0,-1 1 0,0-1 0,0 0 0,1 0 0,-2 0 0,1 0 0,0 0 0,-1-1 0,1 1 0,-1-1 0,0 0 0,2-4 0,-1 0 0,0-1 0,0 0 0,-1 0 0,0 1 0,-1-1 0,0-1 0,0 1 0,-1 0 0,-1-17 0,0 22 0,0 1 0,0-1 0,0 0 0,-1 0 0,1 1 0,-1-1 0,0 1 0,0-1 0,0 1 0,0 0 0,-1 0 0,0 0 0,1 0 0,-1 0 0,0 1 0,0-1 0,0 1 0,-1 0 0,1 0 0,0 0 0,-1 0 0,1 0 0,-1 1 0,-4-2 0,-11-3 0,0 1 0,0 1 0,-28-3 0,46 7 0,-18-2 0,0-1 0,0-1 0,0 0 0,0-2 0,-24-10 0,32 12 0,1 1 0,-1-1 0,0 2 0,0 0 0,-1 0 0,-14 0 0,-72 3 0,41 1 0,-1326 0 0,705-4 0,659 1 0,-1-1 0,-30-7 0,27 5 0,-30-3 0,-256 4 0,160 5 0,130-1 0,-1 2 0,1 0 0,-1 1 0,-27 9 0,26-7 0,0 0 0,0-1 0,-30 2 0,26-5 0,-32 8 0,39-6 0,0-1 0,0 0 0,0-2 0,-19 0 0,35-1 0,1 0 0,-1 0 0,1 0 0,-1-1 0,1 1 0,-1 0 0,1-1 0,0 1 0,-1-1 0,1 0 0,0 1 0,-1-1 0,1 0 0,0 0 0,-1 0 0,1 0 0,0 0 0,0 0 0,0 0 0,0 0 0,0 0 0,-1-2 0,1 1 0,0-1 0,1 1 0,-1-1 0,0 1 0,1-1 0,-1 1 0,1-1 0,0 0 0,0 1 0,0-1 0,1-4 0,1-5 0,1 0 0,1 0 0,0 0 0,7-15 0,-10 26 0,-1-1 0,1 0 0,0 0 0,0 1 0,0-1 0,0 1 0,0-1 0,0 1 0,1-1 0,-1 1 0,0 0 0,1-1 0,-1 1 0,1 0 0,-1 0 0,1 0 0,-1 0 0,1 0 0,0 1 0,0-1 0,-1 0 0,1 1 0,0-1 0,0 1 0,0 0 0,0 0 0,0-1 0,-1 1 0,1 0 0,0 1 0,0-1 0,2 0 0,-1 1 0,0 0 0,-1 1 0,1-1 0,0 0 0,-1 1 0,1-1 0,-1 1 0,1 0 0,-1 0 0,0 0 0,1 0 0,-1 0 0,0 1 0,-1-1 0,1 1 0,0-1 0,-1 1 0,1 0 0,1 4 0,1 4 0,-1 1 0,-1 0 0,1-1 0,-2 1 0,1 16 0,-4 62 0,1-42 0,0-31 0,-1-1 0,0 0 0,-1 1 0,-1-1 0,-1-1 0,0 1 0,-10 20 0,10-24 0,-1 0 0,-1-1 0,0 0 0,0-1 0,-1 1 0,0-2 0,-1 1 0,0-1 0,-20 16 0,22-22 0,1 1 0,-1-1 0,0 0 0,1 0 0,-2 0 0,1-1 0,0 0 0,-10 1 0,-1-1 0,-1-1 0,-20-1 0,44-3 0,-1 0 0,0 0 0,0 0 0,0 0 0,0 0 0,0-1 0,3-4 0,-5 6 0,0 0 0,1-1 0,-1 1 0,-1 0 0,1-1 0,0 1 0,-1-1 0,1 0 0,-1 1 0,0-1 0,1 0 0,-2 0 0,1 0 0,0 0 0,0 0 0,-1 0 0,1-3 0,-2 5 14,1 0 0,-1-1 0,0 1 0,1 0 0,-1 0 0,0 0 0,0 0 0,0 0 0,0 0 0,0 1 0,0-1 0,0 0 0,0 0 0,0 1 0,0-1 0,0 1 0,0-1 0,0 1 0,-1-1 0,1 1 0,0-1 0,0 1 0,-2 0 0,-31-3-1165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4T15:37:21.733"/>
    </inkml:context>
    <inkml:brush xml:id="br0">
      <inkml:brushProperty name="width" value="0.35" units="cm"/>
      <inkml:brushProperty name="height" value="0.35" units="cm"/>
      <inkml:brushProperty name="color" value="#FFFFFF"/>
    </inkml:brush>
  </inkml:definitions>
  <inkml:trace contextRef="#ctx0" brushRef="#br0">231 445 24575,'32'-1'0,"-1"-1"0,47-10 0,-76 12 0,3-1 0,1 0 0,0 0 0,-1 1 0,9 0 0,-13 0 0,0 0 0,-1 0 0,1 0 0,0 0 0,0 0 0,0 0 0,-1 0 0,1 1 0,0-1 0,-1 0 0,1 0 0,0 1 0,0-1 0,-1 1 0,1-1 0,-1 1 0,1-1 0,0 1 0,-1-1 0,1 1 0,-1-1 0,1 1 0,-1 0 0,1-1 0,-1 1 0,0 0 0,1-1 0,-1 1 0,0 0 0,0-1 0,1 1 0,-1 0 0,0 0 0,0 0 0,0-1 0,0 1 0,0 0 0,0 0 0,0-1 0,0 1 0,0 1 0,-1 2 0,0-1 0,1 1 0,0 0 0,-1 0 0,2 0 0,-1-1 0,1 6 0,-1-8 0,1 1 0,0-1 0,-1 1 0,1-1 0,0 1 0,0-1 0,0 0 0,0 0 0,0 1 0,0-1 0,0 0 0,0 0 0,0 0 0,1 0 0,-1 0 0,0 0 0,1 0 0,-1-1 0,0 1 0,4 1 0,6 1 0,1 0 0,0 0 0,0-1 0,0-1 0,0 0 0,0-1 0,0 0 0,0-1 0,0 0 0,0 0 0,23-8 0,-7 1 0,0-1 0,0-2 0,44-24 0,-40 10 0,-19 14 0,-11 11 0,1-1 0,0 0 0,-1 1 0,1-1 0,0 1 0,-1 0 0,1 0 0,0 0 0,0 0 0,-1 1 0,1-1 0,3 2 0,9 0 0,43-1 0,0-2 0,99-15 0,113-37 0,-97 17 0,-126 30 0,0 2 0,0 2 0,56 5 0,-3-1 0,-42-1 0,91 13 0,220 19 0,116-32 0,-241-2 0,-217 0 0,0 2 0,0 2 0,0 0 0,0 1 0,0 2 0,-1 1 0,34 14 0,-36-14 0,0 0 0,1-1 0,-1-1 0,1-2 0,0 0 0,1-2 0,-1 0 0,46-6 0,-66 4 0,-1 1 0,0-1 0,0 0 0,0 0 0,0-1 0,0 1 0,0-1 0,0 0 0,-1 0 0,1 0 0,0-1 0,-1 1 0,0-1 0,0 0 0,1 0 0,-2 0 0,1 0 0,0 0 0,-1-1 0,1 1 0,-1-1 0,0 0 0,2-4 0,-1 0 0,0-1 0,0 0 0,-1 0 0,0 1 0,-1-1 0,0-1 0,0 1 0,-1 0 0,-1-17 0,0 22 0,0 1 0,0-1 0,0 0 0,-1 0 0,1 1 0,-1-1 0,0 1 0,0-1 0,0 1 0,0 0 0,-1 0 0,0 0 0,1 0 0,-1 0 0,0 1 0,0-1 0,0 1 0,-1 0 0,1 0 0,0 0 0,-1 0 0,1 0 0,-1 1 0,-4-2 0,-11-3 0,0 1 0,0 1 0,-28-3 0,46 7 0,-18-2 0,0-1 0,0-1 0,0 0 0,0-2 0,-24-10 0,32 12 0,1 1 0,-1-1 0,0 2 0,0 0 0,-1 0 0,-14 0 0,-72 3 0,41 1 0,-1326 0 0,705-4 0,659 1 0,-1-1 0,-30-7 0,27 5 0,-30-3 0,-256 4 0,160 5 0,130-1 0,-1 2 0,1 0 0,-1 1 0,-27 9 0,26-7 0,0 0 0,0-1 0,-30 2 0,26-5 0,-32 8 0,39-6 0,0-1 0,0 0 0,0-2 0,-19 0 0,35-1 0,1 0 0,-1 0 0,1 0 0,-1-1 0,1 1 0,-1 0 0,1-1 0,0 1 0,-1-1 0,1 0 0,0 1 0,-1-1 0,1 0 0,0 0 0,-1 0 0,1 0 0,0 0 0,0 0 0,0 0 0,0 0 0,0 0 0,-1-2 0,1 1 0,0-1 0,1 1 0,-1-1 0,0 1 0,1-1 0,-1 1 0,1-1 0,0 0 0,0 1 0,0-1 0,1-4 0,1-5 0,1 0 0,1 0 0,0 0 0,7-15 0,-10 26 0,-1-1 0,1 0 0,0 0 0,0 1 0,0-1 0,0 1 0,0-1 0,0 1 0,1-1 0,-1 1 0,0 0 0,1-1 0,-1 1 0,1 0 0,-1 0 0,1 0 0,-1 0 0,1 0 0,0 1 0,0-1 0,-1 0 0,1 1 0,0-1 0,0 1 0,0 0 0,0 0 0,0-1 0,-1 1 0,1 0 0,0 1 0,0-1 0,2 0 0,-1 1 0,0 0 0,-1 1 0,1-1 0,0 0 0,-1 1 0,1-1 0,-1 1 0,1 0 0,-1 0 0,0 0 0,1 0 0,-1 0 0,0 1 0,-1-1 0,1 1 0,0-1 0,-1 1 0,1 0 0,1 4 0,1 4 0,-1 1 0,-1 0 0,1-1 0,-2 1 0,1 16 0,-4 62 0,1-42 0,0-31 0,-1-1 0,0 0 0,-1 1 0,-1-1 0,-1-1 0,0 1 0,-10 20 0,10-24 0,-1 0 0,-1-1 0,0 0 0,0-1 0,-1 1 0,0-2 0,-1 1 0,0-1 0,-20 16 0,22-22 0,1 1 0,-1-1 0,0 0 0,1 0 0,-2 0 0,1-1 0,0 0 0,-10 1 0,-1-1 0,-1-1 0,-20-1 0,44-3 0,-1 0 0,0 0 0,0 0 0,0 0 0,0 0 0,0-1 0,3-4 0,-5 6 0,0 0 0,1-1 0,-1 1 0,-1 0 0,1-1 0,0 1 0,-1-1 0,1 0 0,-1 1 0,0-1 0,1 0 0,-2 0 0,1 0 0,0 0 0,0 0 0,-1 0 0,1-3 0,-2 5 14,1 0 0,-1-1 0,0 1 0,1 0 0,-1 0 0,0 0 0,0 0 0,0 0 0,0 0 0,0 1 0,0-1 0,0 0 0,0 0 0,0 1 0,0-1 0,0 1 0,0-1 0,0 1 0,-1-1 0,1 1 0,0-1 0,0 1 0,-2 0 0,-31-3-1165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836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152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255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156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86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509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156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312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014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win-32: </a:t>
            </a:r>
            <a:r>
              <a:rPr lang="en-US" err="1"/>
              <a:t>gcc</a:t>
            </a:r>
            <a:r>
              <a:rPr lang="en-US"/>
              <a:t> -m32 -</a:t>
            </a:r>
            <a:r>
              <a:rPr lang="en-US" err="1"/>
              <a:t>fno</a:t>
            </a:r>
            <a:r>
              <a:rPr lang="en-US"/>
              <a:t>-stack-protector -v -o stack-buffer-overflow.exe stack-buffer-</a:t>
            </a:r>
            <a:r>
              <a:rPr lang="en-US" err="1"/>
              <a:t>overflow.c</a:t>
            </a: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linux-32: </a:t>
            </a:r>
            <a:r>
              <a:rPr lang="en-US" err="1"/>
              <a:t>gcc</a:t>
            </a:r>
            <a:r>
              <a:rPr lang="en-US"/>
              <a:t> -m32 -</a:t>
            </a:r>
            <a:r>
              <a:rPr lang="en-US" err="1"/>
              <a:t>fno</a:t>
            </a:r>
            <a:r>
              <a:rPr lang="en-US"/>
              <a:t>-stack-protector -</a:t>
            </a:r>
            <a:r>
              <a:rPr lang="en-US" err="1"/>
              <a:t>Wno</a:t>
            </a:r>
            <a:r>
              <a:rPr lang="en-US"/>
              <a:t>-implicit-function-declaration -o stack-buffer-overflow stack-buffer-overflow.c</a:t>
            </a:r>
            <a:endParaRPr/>
          </a:p>
        </p:txBody>
      </p:sp>
    </p:spTree>
    <p:extLst>
      <p:ext uri="{BB962C8B-B14F-4D97-AF65-F5344CB8AC3E}">
        <p14:creationId xmlns:p14="http://schemas.microsoft.com/office/powerpoint/2010/main" val="3375205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db0f9523d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db0f9523d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win-32: </a:t>
            </a:r>
            <a:r>
              <a:rPr lang="en-US" err="1"/>
              <a:t>gcc</a:t>
            </a:r>
            <a:r>
              <a:rPr lang="en-US"/>
              <a:t> -m32 -</a:t>
            </a:r>
            <a:r>
              <a:rPr lang="en-US" err="1"/>
              <a:t>fno</a:t>
            </a:r>
            <a:r>
              <a:rPr lang="en-US"/>
              <a:t>-stack-protector -v -o stack-buffer-overflow.exe stack-buffer-</a:t>
            </a:r>
            <a:r>
              <a:rPr lang="en-US" err="1"/>
              <a:t>overflow.c</a:t>
            </a: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linux-32: </a:t>
            </a:r>
            <a:r>
              <a:rPr lang="en-US" err="1"/>
              <a:t>gcc</a:t>
            </a:r>
            <a:r>
              <a:rPr lang="en-US"/>
              <a:t> -m32 -</a:t>
            </a:r>
            <a:r>
              <a:rPr lang="en-US" err="1"/>
              <a:t>fno</a:t>
            </a:r>
            <a:r>
              <a:rPr lang="en-US"/>
              <a:t>-stack-protector -</a:t>
            </a:r>
            <a:r>
              <a:rPr lang="en-US" err="1"/>
              <a:t>Wno</a:t>
            </a:r>
            <a:r>
              <a:rPr lang="en-US"/>
              <a:t>-implicit-function-declaration -o stack-buffer-overflow stack-buffer-overflow.c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695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260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215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 1. **Address Space Layout Randomization (ASLR)**</a:t>
            </a:r>
          </a:p>
          <a:p>
            <a:pPr marL="0" lvl="0" indent="0" algn="l" rtl="0">
              <a:spcBef>
                <a:spcPts val="0"/>
              </a:spcBef>
              <a:spcAft>
                <a:spcPts val="0"/>
              </a:spcAft>
              <a:buNone/>
            </a:pPr>
            <a:endParaRPr lang="vi-VN"/>
          </a:p>
          <a:p>
            <a:pPr marL="0" lvl="0" indent="0" algn="l" rtl="0">
              <a:spcBef>
                <a:spcPts val="0"/>
              </a:spcBef>
              <a:spcAft>
                <a:spcPts val="0"/>
              </a:spcAft>
              <a:buNone/>
            </a:pPr>
            <a:r>
              <a:rPr lang="vi-VN"/>
              <a:t>ASLR (Ngẫu nhiên hóa bố trí không gian địa chỉ) là một kỹ thuật bảo mật được sử dụng để chống lại các cuộc tấn công dựa trên **buffer overflow** bằng cách làm cho địa chỉ của các vùng bộ nhớ quan trọng như **stack**, **heap**, và **vùng chứa mã thực thi** trở nên không cố định.</a:t>
            </a:r>
          </a:p>
          <a:p>
            <a:pPr marL="0" lvl="0" indent="0" algn="l" rtl="0">
              <a:spcBef>
                <a:spcPts val="0"/>
              </a:spcBef>
              <a:spcAft>
                <a:spcPts val="0"/>
              </a:spcAft>
              <a:buNone/>
            </a:pPr>
            <a:endParaRPr lang="vi-VN"/>
          </a:p>
          <a:p>
            <a:pPr marL="0" lvl="0" indent="0" algn="l" rtl="0">
              <a:spcBef>
                <a:spcPts val="0"/>
              </a:spcBef>
              <a:spcAft>
                <a:spcPts val="0"/>
              </a:spcAft>
              <a:buNone/>
            </a:pPr>
            <a:r>
              <a:rPr lang="vi-VN"/>
              <a:t>#### Chi tiết:</a:t>
            </a:r>
          </a:p>
          <a:p>
            <a:pPr marL="0" lvl="0" indent="0" algn="l" rtl="0">
              <a:spcBef>
                <a:spcPts val="0"/>
              </a:spcBef>
              <a:spcAft>
                <a:spcPts val="0"/>
              </a:spcAft>
              <a:buNone/>
            </a:pPr>
            <a:r>
              <a:rPr lang="vi-VN"/>
              <a:t>- **Stack-based buffer overflow** xảy ra khi kẻ tấn công ghi dữ liệu vượt quá kích thước của một buffer trong stack, sau đó cố gắng thực thi mã độc tại địa chỉ cụ thể trong bộ nhớ. Nếu địa chỉ của vùng bộ nhớ này là cố định (static), kẻ tấn công có thể dự đoán và nhắm tới chính xác địa chỉ này.</a:t>
            </a:r>
          </a:p>
          <a:p>
            <a:pPr marL="0" lvl="0" indent="0" algn="l" rtl="0">
              <a:spcBef>
                <a:spcPts val="0"/>
              </a:spcBef>
              <a:spcAft>
                <a:spcPts val="0"/>
              </a:spcAft>
              <a:buNone/>
            </a:pPr>
            <a:r>
              <a:rPr lang="vi-VN"/>
              <a:t>  </a:t>
            </a:r>
          </a:p>
          <a:p>
            <a:pPr marL="0" lvl="0" indent="0" algn="l" rtl="0">
              <a:spcBef>
                <a:spcPts val="0"/>
              </a:spcBef>
              <a:spcAft>
                <a:spcPts val="0"/>
              </a:spcAft>
              <a:buNone/>
            </a:pPr>
            <a:r>
              <a:rPr lang="vi-VN"/>
              <a:t>- **ASLR** thay đổi ngẫu nhiên vị trí của các vùng nhớ như **stack**, **heap**, và **vùng chứa mã thực thi** mỗi khi chương trình chạy. Điều này khiến cho kẻ tấn công rất khó có thể dự đoán được địa chỉ cụ thể để thực thi mã độc hoặc ghi đè.</a:t>
            </a:r>
          </a:p>
          <a:p>
            <a:pPr marL="0" lvl="0" indent="0" algn="l" rtl="0">
              <a:spcBef>
                <a:spcPts val="0"/>
              </a:spcBef>
              <a:spcAft>
                <a:spcPts val="0"/>
              </a:spcAft>
              <a:buNone/>
            </a:pPr>
            <a:endParaRPr lang="vi-VN"/>
          </a:p>
          <a:p>
            <a:pPr marL="0" lvl="0" indent="0" algn="l" rtl="0">
              <a:spcBef>
                <a:spcPts val="0"/>
              </a:spcBef>
              <a:spcAft>
                <a:spcPts val="0"/>
              </a:spcAft>
              <a:buNone/>
            </a:pPr>
            <a:r>
              <a:rPr lang="vi-VN"/>
              <a:t>Ví dụ:</a:t>
            </a:r>
          </a:p>
          <a:p>
            <a:pPr marL="0" lvl="0" indent="0" algn="l" rtl="0">
              <a:spcBef>
                <a:spcPts val="0"/>
              </a:spcBef>
              <a:spcAft>
                <a:spcPts val="0"/>
              </a:spcAft>
              <a:buNone/>
            </a:pPr>
            <a:r>
              <a:rPr lang="vi-VN"/>
              <a:t>  - Trong một hệ thống không có ASLR, địa chỉ của stack có thể luôn bắt đầu tại một vị trí cố định, ví dụ: `0x7fffffff0000`. Kẻ tấn công có thể dựa vào thông tin này để thực hiện cuộc tấn công buffer overflow.</a:t>
            </a:r>
          </a:p>
          <a:p>
            <a:pPr marL="0" lvl="0" indent="0" algn="l" rtl="0">
              <a:spcBef>
                <a:spcPts val="0"/>
              </a:spcBef>
              <a:spcAft>
                <a:spcPts val="0"/>
              </a:spcAft>
              <a:buNone/>
            </a:pPr>
            <a:r>
              <a:rPr lang="vi-VN"/>
              <a:t>  - Khi ASLR được kích hoạt, mỗi lần chương trình chạy, địa chỉ của stack có thể thay đổi ngẫu nhiên, ví dụ: từ `0x7fffffff0000` thành `0x7fffffeaa000`. Điều này làm cho kẻ tấn công không thể biết trước địa chỉ chính xác để tấn công.</a:t>
            </a:r>
          </a:p>
          <a:p>
            <a:pPr marL="0" lvl="0" indent="0" algn="l" rtl="0">
              <a:spcBef>
                <a:spcPts val="0"/>
              </a:spcBef>
              <a:spcAft>
                <a:spcPts val="0"/>
              </a:spcAft>
              <a:buNone/>
            </a:pPr>
            <a:endParaRPr lang="vi-VN"/>
          </a:p>
          <a:p>
            <a:pPr marL="0" lvl="0" indent="0" algn="l" rtl="0">
              <a:spcBef>
                <a:spcPts val="0"/>
              </a:spcBef>
              <a:spcAft>
                <a:spcPts val="0"/>
              </a:spcAft>
              <a:buNone/>
            </a:pPr>
            <a:r>
              <a:rPr lang="vi-VN"/>
              <a:t>#### Ưu điểm:</a:t>
            </a:r>
          </a:p>
          <a:p>
            <a:pPr marL="0" lvl="0" indent="0" algn="l" rtl="0">
              <a:spcBef>
                <a:spcPts val="0"/>
              </a:spcBef>
              <a:spcAft>
                <a:spcPts val="0"/>
              </a:spcAft>
              <a:buNone/>
            </a:pPr>
            <a:r>
              <a:rPr lang="vi-VN"/>
              <a:t>- **Ngăn chặn việc dự đoán địa chỉ**: Kẻ tấn công khó có thể dự đoán chính xác địa chỉ để ghi mã độc hoặc khai thác.</a:t>
            </a:r>
          </a:p>
          <a:p>
            <a:pPr marL="0" lvl="0" indent="0" algn="l" rtl="0">
              <a:spcBef>
                <a:spcPts val="0"/>
              </a:spcBef>
              <a:spcAft>
                <a:spcPts val="0"/>
              </a:spcAft>
              <a:buNone/>
            </a:pPr>
            <a:r>
              <a:rPr lang="vi-VN"/>
              <a:t>- **Tăng độ khó của các cuộc tấn công**: Ngay cả khi lỗ hổng tồn tại, việc khai thác thành công vẫn rất khó khăn do kẻ tấn công không thể dự đoán được địa chỉ bộ nhớ chính xác.</a:t>
            </a:r>
          </a:p>
          <a:p>
            <a:pPr marL="0" lvl="0" indent="0" algn="l" rtl="0">
              <a:spcBef>
                <a:spcPts val="0"/>
              </a:spcBef>
              <a:spcAft>
                <a:spcPts val="0"/>
              </a:spcAft>
              <a:buNone/>
            </a:pPr>
            <a:endParaRPr lang="vi-VN"/>
          </a:p>
          <a:p>
            <a:pPr marL="0" lvl="0" indent="0" algn="l" rtl="0">
              <a:spcBef>
                <a:spcPts val="0"/>
              </a:spcBef>
              <a:spcAft>
                <a:spcPts val="0"/>
              </a:spcAft>
              <a:buNone/>
            </a:pPr>
            <a:r>
              <a:rPr lang="vi-VN"/>
              <a:t>#### Hạn chế:</a:t>
            </a:r>
          </a:p>
          <a:p>
            <a:pPr marL="0" lvl="0" indent="0" algn="l" rtl="0">
              <a:spcBef>
                <a:spcPts val="0"/>
              </a:spcBef>
              <a:spcAft>
                <a:spcPts val="0"/>
              </a:spcAft>
              <a:buNone/>
            </a:pPr>
            <a:r>
              <a:rPr lang="vi-VN"/>
              <a:t>- **Không hoàn toàn ngăn chặn được buffer overflow**: ASLR chỉ làm cho việc khai thác khó hơn, nhưng nếu một lỗi nghiêm trọng hơn xảy ra (ví dụ: rò rỉ địa chỉ trong bộ nhớ), ASLR có thể bị vô hiệu hóa.</a:t>
            </a:r>
          </a:p>
          <a:p>
            <a:pPr marL="0" lvl="0" indent="0" algn="l" rtl="0">
              <a:spcBef>
                <a:spcPts val="0"/>
              </a:spcBef>
              <a:spcAft>
                <a:spcPts val="0"/>
              </a:spcAft>
              <a:buNone/>
            </a:pPr>
            <a:endParaRPr lang="vi-VN"/>
          </a:p>
          <a:p>
            <a:pPr marL="0" lvl="0" indent="0" algn="l" rtl="0">
              <a:spcBef>
                <a:spcPts val="0"/>
              </a:spcBef>
              <a:spcAft>
                <a:spcPts val="0"/>
              </a:spcAft>
              <a:buNone/>
            </a:pPr>
            <a:r>
              <a:rPr lang="vi-VN"/>
              <a:t>---</a:t>
            </a:r>
          </a:p>
          <a:p>
            <a:pPr marL="0" lvl="0" indent="0" algn="l" rtl="0">
              <a:spcBef>
                <a:spcPts val="0"/>
              </a:spcBef>
              <a:spcAft>
                <a:spcPts val="0"/>
              </a:spcAft>
              <a:buNone/>
            </a:pPr>
            <a:endParaRPr lang="vi-VN"/>
          </a:p>
          <a:p>
            <a:pPr marL="0" lvl="0" indent="0" algn="l" rtl="0">
              <a:spcBef>
                <a:spcPts val="0"/>
              </a:spcBef>
              <a:spcAft>
                <a:spcPts val="0"/>
              </a:spcAft>
              <a:buNone/>
            </a:pPr>
            <a:r>
              <a:rPr lang="vi-VN"/>
              <a:t>### 2. **Data Execution Prevention (DEP)**</a:t>
            </a:r>
          </a:p>
          <a:p>
            <a:pPr marL="0" lvl="0" indent="0" algn="l" rtl="0">
              <a:spcBef>
                <a:spcPts val="0"/>
              </a:spcBef>
              <a:spcAft>
                <a:spcPts val="0"/>
              </a:spcAft>
              <a:buNone/>
            </a:pPr>
            <a:endParaRPr lang="vi-VN"/>
          </a:p>
          <a:p>
            <a:pPr marL="0" lvl="0" indent="0" algn="l" rtl="0">
              <a:spcBef>
                <a:spcPts val="0"/>
              </a:spcBef>
              <a:spcAft>
                <a:spcPts val="0"/>
              </a:spcAft>
              <a:buNone/>
            </a:pPr>
            <a:r>
              <a:rPr lang="vi-VN"/>
              <a:t>DEP (Ngăn chặn thực thi dữ liệu) là một biện pháp bảo mật khác được sử dụng để ngăn không cho mã độc thực thi trên các vùng bộ nhớ không đáng tin cậy, như **stack** và **heap**. Mục tiêu chính của DEP là chặn các cuộc tấn công mà kẻ tấn công đưa mã độc vào vùng nhớ và sau đó cố gắng thực thi mã này.</a:t>
            </a:r>
          </a:p>
          <a:p>
            <a:pPr marL="0" lvl="0" indent="0" algn="l" rtl="0">
              <a:spcBef>
                <a:spcPts val="0"/>
              </a:spcBef>
              <a:spcAft>
                <a:spcPts val="0"/>
              </a:spcAft>
              <a:buNone/>
            </a:pPr>
            <a:endParaRPr lang="vi-VN"/>
          </a:p>
          <a:p>
            <a:pPr marL="0" lvl="0" indent="0" algn="l" rtl="0">
              <a:spcBef>
                <a:spcPts val="0"/>
              </a:spcBef>
              <a:spcAft>
                <a:spcPts val="0"/>
              </a:spcAft>
              <a:buNone/>
            </a:pPr>
            <a:r>
              <a:rPr lang="vi-VN"/>
              <a:t>#### Chi tiết:</a:t>
            </a:r>
          </a:p>
          <a:p>
            <a:pPr marL="0" lvl="0" indent="0" algn="l" rtl="0">
              <a:spcBef>
                <a:spcPts val="0"/>
              </a:spcBef>
              <a:spcAft>
                <a:spcPts val="0"/>
              </a:spcAft>
              <a:buNone/>
            </a:pPr>
            <a:r>
              <a:rPr lang="vi-VN"/>
              <a:t>- Các vùng bộ nhớ như **stack** và **heap** thường được sử dụng để lưu trữ dữ liệu. Trong các cuộc tấn công **buffer overflow**, kẻ tấn công có thể ghi mã độc vào các vùng nhớ này và sau đó tìm cách thực thi mã. Nếu mã độc được thực thi, kẻ tấn công có thể chiếm quyền kiểm soát chương trình.</a:t>
            </a:r>
          </a:p>
          <a:p>
            <a:pPr marL="0" lvl="0" indent="0" algn="l" rtl="0">
              <a:spcBef>
                <a:spcPts val="0"/>
              </a:spcBef>
              <a:spcAft>
                <a:spcPts val="0"/>
              </a:spcAft>
              <a:buNone/>
            </a:pPr>
            <a:r>
              <a:rPr lang="vi-VN"/>
              <a:t>  </a:t>
            </a:r>
          </a:p>
          <a:p>
            <a:pPr marL="0" lvl="0" indent="0" algn="l" rtl="0">
              <a:spcBef>
                <a:spcPts val="0"/>
              </a:spcBef>
              <a:spcAft>
                <a:spcPts val="0"/>
              </a:spcAft>
              <a:buNone/>
            </a:pPr>
            <a:r>
              <a:rPr lang="vi-VN"/>
              <a:t>- **DEP** phân loại các vùng bộ nhớ thành vùng có thể thực thi và vùng không thể thực thi. Các vùng **stack** và **heap** sẽ được đánh dấu là **không thể thực thi**. Vì vậy, ngay cả khi mã độc được ghi vào các vùng này, hệ thống sẽ chặn việc thực thi và chương trình sẽ dừng lại hoặc kết thúc một cách an toàn.</a:t>
            </a:r>
          </a:p>
          <a:p>
            <a:pPr marL="0" lvl="0" indent="0" algn="l" rtl="0">
              <a:spcBef>
                <a:spcPts val="0"/>
              </a:spcBef>
              <a:spcAft>
                <a:spcPts val="0"/>
              </a:spcAft>
              <a:buNone/>
            </a:pPr>
            <a:endParaRPr lang="vi-VN"/>
          </a:p>
          <a:p>
            <a:pPr marL="0" lvl="0" indent="0" algn="l" rtl="0">
              <a:spcBef>
                <a:spcPts val="0"/>
              </a:spcBef>
              <a:spcAft>
                <a:spcPts val="0"/>
              </a:spcAft>
              <a:buNone/>
            </a:pPr>
            <a:r>
              <a:rPr lang="vi-VN"/>
              <a:t>Ví dụ:</a:t>
            </a:r>
          </a:p>
          <a:p>
            <a:pPr marL="0" lvl="0" indent="0" algn="l" rtl="0">
              <a:spcBef>
                <a:spcPts val="0"/>
              </a:spcBef>
              <a:spcAft>
                <a:spcPts val="0"/>
              </a:spcAft>
              <a:buNone/>
            </a:pPr>
            <a:r>
              <a:rPr lang="vi-VN"/>
              <a:t>  - Kẻ tấn công cố gắng viết mã độc vào stack và sau đó điều khiển luồng chương trình để thực thi mã này. Nếu **DEP** được bật, vùng stack sẽ không thể thực thi mã, và hệ thống sẽ ngăn việc này.</a:t>
            </a:r>
          </a:p>
          <a:p>
            <a:pPr marL="0" lvl="0" indent="0" algn="l" rtl="0">
              <a:spcBef>
                <a:spcPts val="0"/>
              </a:spcBef>
              <a:spcAft>
                <a:spcPts val="0"/>
              </a:spcAft>
              <a:buNone/>
            </a:pPr>
            <a:r>
              <a:rPr lang="vi-VN"/>
              <a:t>  </a:t>
            </a:r>
          </a:p>
          <a:p>
            <a:pPr marL="0" lvl="0" indent="0" algn="l" rtl="0">
              <a:spcBef>
                <a:spcPts val="0"/>
              </a:spcBef>
              <a:spcAft>
                <a:spcPts val="0"/>
              </a:spcAft>
              <a:buNone/>
            </a:pPr>
            <a:r>
              <a:rPr lang="vi-VN"/>
              <a:t>#### Ưu điểm:</a:t>
            </a:r>
          </a:p>
          <a:p>
            <a:pPr marL="0" lvl="0" indent="0" algn="l" rtl="0">
              <a:spcBef>
                <a:spcPts val="0"/>
              </a:spcBef>
              <a:spcAft>
                <a:spcPts val="0"/>
              </a:spcAft>
              <a:buNone/>
            </a:pPr>
            <a:r>
              <a:rPr lang="vi-VN"/>
              <a:t>- **Ngăn chặn mã độc từ các vùng bộ nhớ không đáng tin cậy**: Stack và heap không thể thực thi mã, làm giảm khả năng thực hiện các cuộc tấn công buffer overflow.</a:t>
            </a:r>
          </a:p>
          <a:p>
            <a:pPr marL="0" lvl="0" indent="0" algn="l" rtl="0">
              <a:spcBef>
                <a:spcPts val="0"/>
              </a:spcBef>
              <a:spcAft>
                <a:spcPts val="0"/>
              </a:spcAft>
              <a:buNone/>
            </a:pPr>
            <a:r>
              <a:rPr lang="vi-VN"/>
              <a:t>- **Tăng tính bảo mật hệ thống**: Ngay cả khi có lỗ hổng buffer overflow, mã độc không thể thực thi được, giảm thiểu nguy cơ tấn công thành công.</a:t>
            </a:r>
          </a:p>
          <a:p>
            <a:pPr marL="0" lvl="0" indent="0" algn="l" rtl="0">
              <a:spcBef>
                <a:spcPts val="0"/>
              </a:spcBef>
              <a:spcAft>
                <a:spcPts val="0"/>
              </a:spcAft>
              <a:buNone/>
            </a:pPr>
            <a:endParaRPr lang="vi-VN"/>
          </a:p>
          <a:p>
            <a:pPr marL="0" lvl="0" indent="0" algn="l" rtl="0">
              <a:spcBef>
                <a:spcPts val="0"/>
              </a:spcBef>
              <a:spcAft>
                <a:spcPts val="0"/>
              </a:spcAft>
              <a:buNone/>
            </a:pPr>
            <a:r>
              <a:rPr lang="vi-VN"/>
              <a:t>#### Hạn chế:</a:t>
            </a:r>
          </a:p>
          <a:p>
            <a:pPr marL="0" lvl="0" indent="0" algn="l" rtl="0">
              <a:spcBef>
                <a:spcPts val="0"/>
              </a:spcBef>
              <a:spcAft>
                <a:spcPts val="0"/>
              </a:spcAft>
              <a:buNone/>
            </a:pPr>
            <a:r>
              <a:rPr lang="vi-VN"/>
              <a:t>- **Không ngăn chặn việc ghi dữ liệu**: DEP chỉ ngăn chặn việc thực thi mã, nhưng không ngăn chặn việc ghi đè dữ liệu lên các vùng nhớ. Nếu tấn công chỉ nhằm ghi đè dữ liệu (mà không cần thực thi mã), DEP có thể không hiệu quả.</a:t>
            </a:r>
          </a:p>
          <a:p>
            <a:pPr marL="0" lvl="0" indent="0" algn="l" rtl="0">
              <a:spcBef>
                <a:spcPts val="0"/>
              </a:spcBef>
              <a:spcAft>
                <a:spcPts val="0"/>
              </a:spcAft>
              <a:buNone/>
            </a:pPr>
            <a:r>
              <a:rPr lang="vi-VN"/>
              <a:t>- **Không ngăn chặn các cuộc tấn công Return-Oriented Programming (ROP)**: Một số cuộc tấn công lợi dụng các đoạn mã đã có sẵn trong chương trình (thay vì ghi mã độc mới), do đó vẫn có thể vượt qua DEP.</a:t>
            </a:r>
          </a:p>
          <a:p>
            <a:pPr marL="0" lvl="0" indent="0" algn="l" rtl="0">
              <a:spcBef>
                <a:spcPts val="0"/>
              </a:spcBef>
              <a:spcAft>
                <a:spcPts val="0"/>
              </a:spcAft>
              <a:buNone/>
            </a:pPr>
            <a:endParaRPr lang="vi-VN"/>
          </a:p>
          <a:p>
            <a:pPr marL="0" lvl="0" indent="0" algn="l" rtl="0">
              <a:spcBef>
                <a:spcPts val="0"/>
              </a:spcBef>
              <a:spcAft>
                <a:spcPts val="0"/>
              </a:spcAft>
              <a:buNone/>
            </a:pPr>
            <a:r>
              <a:rPr lang="vi-VN"/>
              <a:t>---</a:t>
            </a:r>
          </a:p>
          <a:p>
            <a:pPr marL="0" lvl="0" indent="0" algn="l" rtl="0">
              <a:spcBef>
                <a:spcPts val="0"/>
              </a:spcBef>
              <a:spcAft>
                <a:spcPts val="0"/>
              </a:spcAft>
              <a:buNone/>
            </a:pPr>
            <a:endParaRPr lang="vi-VN"/>
          </a:p>
          <a:p>
            <a:pPr marL="0" lvl="0" indent="0" algn="l" rtl="0">
              <a:spcBef>
                <a:spcPts val="0"/>
              </a:spcBef>
              <a:spcAft>
                <a:spcPts val="0"/>
              </a:spcAft>
              <a:buNone/>
            </a:pPr>
            <a:r>
              <a:rPr lang="vi-VN"/>
              <a:t>### **Tóm lại:**</a:t>
            </a:r>
          </a:p>
          <a:p>
            <a:pPr marL="0" lvl="0" indent="0" algn="l" rtl="0">
              <a:spcBef>
                <a:spcPts val="0"/>
              </a:spcBef>
              <a:spcAft>
                <a:spcPts val="0"/>
              </a:spcAft>
              <a:buNone/>
            </a:pPr>
            <a:r>
              <a:rPr lang="vi-VN"/>
              <a:t>- **ASLR** giúp ngăn chặn việc **dự đoán địa chỉ** của các vùng nhớ, làm cho các cuộc tấn công buffer overflow khó thành công hơn.</a:t>
            </a:r>
          </a:p>
          <a:p>
            <a:pPr marL="0" lvl="0" indent="0" algn="l" rtl="0">
              <a:spcBef>
                <a:spcPts val="0"/>
              </a:spcBef>
              <a:spcAft>
                <a:spcPts val="0"/>
              </a:spcAft>
              <a:buNone/>
            </a:pPr>
            <a:r>
              <a:rPr lang="vi-VN"/>
              <a:t>- **DEP** ngăn chặn việc **thực thi mã độc** trong các vùng nhớ không đáng tin cậy như stack hoặc heap, giảm thiểu khả năng thành công của các cuộc tấn công buffer overflow.</a:t>
            </a:r>
          </a:p>
          <a:p>
            <a:pPr marL="0" lvl="0" indent="0" algn="l" rtl="0">
              <a:spcBef>
                <a:spcPts val="0"/>
              </a:spcBef>
              <a:spcAft>
                <a:spcPts val="0"/>
              </a:spcAft>
              <a:buNone/>
            </a:pPr>
            <a:endParaRPr lang="vi-VN"/>
          </a:p>
          <a:p>
            <a:pPr marL="0" lvl="0" indent="0" algn="l" rtl="0">
              <a:spcBef>
                <a:spcPts val="0"/>
              </a:spcBef>
              <a:spcAft>
                <a:spcPts val="0"/>
              </a:spcAft>
              <a:buNone/>
            </a:pPr>
            <a:r>
              <a:rPr lang="vi-VN"/>
              <a:t>Cả hai kỹ thuật này thường được sử dụng kết hợp để bảo vệ hệ thống khỏi các cuộc tấn công **buffer overflow** và các cuộc tấn công khác nhắm vào quản lý bộ nhớ.</a:t>
            </a:r>
            <a:endParaRPr/>
          </a:p>
        </p:txBody>
      </p:sp>
    </p:spTree>
    <p:extLst>
      <p:ext uri="{BB962C8B-B14F-4D97-AF65-F5344CB8AC3E}">
        <p14:creationId xmlns:p14="http://schemas.microsoft.com/office/powerpoint/2010/main" val="2954080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09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7c78293339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7c78293339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575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469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493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7c78293339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7c78293339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49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761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078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934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205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48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707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834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97300" y="1386863"/>
            <a:ext cx="4042500" cy="2165400"/>
          </a:xfrm>
          <a:prstGeom prst="rect">
            <a:avLst/>
          </a:prstGeom>
        </p:spPr>
        <p:txBody>
          <a:bodyPr spcFirstLastPara="1" wrap="square" lIns="91425" tIns="91425" rIns="91425" bIns="91425" anchor="t" anchorCtr="0">
            <a:noAutofit/>
          </a:bodyPr>
          <a:lstStyle>
            <a:lvl1pPr lvl="0" rtl="0">
              <a:spcBef>
                <a:spcPts val="0"/>
              </a:spcBef>
              <a:spcAft>
                <a:spcPts val="0"/>
              </a:spcAft>
              <a:buSzPts val="8500"/>
              <a:buNone/>
              <a:defRPr sz="43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897300" y="3504188"/>
            <a:ext cx="4042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5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467651" y="704776"/>
            <a:ext cx="3733800" cy="3733800"/>
          </a:xfrm>
          <a:prstGeom prst="roundRect">
            <a:avLst>
              <a:gd name="adj" fmla="val 16667"/>
            </a:avLst>
          </a:prstGeom>
          <a:noFill/>
          <a:ln>
            <a:noFill/>
          </a:ln>
        </p:spPr>
      </p:sp>
      <p:pic>
        <p:nvPicPr>
          <p:cNvPr id="12" name="Google Shape;12;p2"/>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73"/>
        <p:cNvGrpSpPr/>
        <p:nvPr/>
      </p:nvGrpSpPr>
      <p:grpSpPr>
        <a:xfrm>
          <a:off x="0" y="0"/>
          <a:ext cx="0" cy="0"/>
          <a:chOff x="0" y="0"/>
          <a:chExt cx="0" cy="0"/>
        </a:xfrm>
      </p:grpSpPr>
      <p:grpSp>
        <p:nvGrpSpPr>
          <p:cNvPr id="174" name="Google Shape;174;p22"/>
          <p:cNvGrpSpPr/>
          <p:nvPr/>
        </p:nvGrpSpPr>
        <p:grpSpPr>
          <a:xfrm>
            <a:off x="-1283075" y="-1087950"/>
            <a:ext cx="11014624" cy="7707730"/>
            <a:chOff x="-1283075" y="-1087950"/>
            <a:chExt cx="11014624" cy="7707730"/>
          </a:xfrm>
        </p:grpSpPr>
        <p:sp>
          <p:nvSpPr>
            <p:cNvPr id="175" name="Google Shape;175;p22"/>
            <p:cNvSpPr/>
            <p:nvPr/>
          </p:nvSpPr>
          <p:spPr>
            <a:xfrm>
              <a:off x="-1283075" y="40768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2"/>
            <p:cNvSpPr/>
            <p:nvPr/>
          </p:nvSpPr>
          <p:spPr>
            <a:xfrm>
              <a:off x="-944413" y="3429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2"/>
            <p:cNvSpPr/>
            <p:nvPr/>
          </p:nvSpPr>
          <p:spPr>
            <a:xfrm>
              <a:off x="7858101" y="-108795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2"/>
            <p:cNvSpPr/>
            <p:nvPr/>
          </p:nvSpPr>
          <p:spPr>
            <a:xfrm>
              <a:off x="8634779" y="-2753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79"/>
        <p:cNvGrpSpPr/>
        <p:nvPr/>
      </p:nvGrpSpPr>
      <p:grpSpPr>
        <a:xfrm>
          <a:off x="0" y="0"/>
          <a:ext cx="0" cy="0"/>
          <a:chOff x="0" y="0"/>
          <a:chExt cx="0" cy="0"/>
        </a:xfrm>
      </p:grpSpPr>
      <p:grpSp>
        <p:nvGrpSpPr>
          <p:cNvPr id="180" name="Google Shape;180;p23"/>
          <p:cNvGrpSpPr/>
          <p:nvPr/>
        </p:nvGrpSpPr>
        <p:grpSpPr>
          <a:xfrm>
            <a:off x="-1222249" y="-327997"/>
            <a:ext cx="11995218" cy="6648477"/>
            <a:chOff x="-1222249" y="-327997"/>
            <a:chExt cx="11995218" cy="6648477"/>
          </a:xfrm>
        </p:grpSpPr>
        <p:sp>
          <p:nvSpPr>
            <p:cNvPr id="181" name="Google Shape;181;p23"/>
            <p:cNvSpPr/>
            <p:nvPr/>
          </p:nvSpPr>
          <p:spPr>
            <a:xfrm>
              <a:off x="8212250" y="37775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3"/>
            <p:cNvSpPr/>
            <p:nvPr/>
          </p:nvSpPr>
          <p:spPr>
            <a:xfrm>
              <a:off x="7569112" y="4668293"/>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3"/>
            <p:cNvSpPr/>
            <p:nvPr/>
          </p:nvSpPr>
          <p:spPr>
            <a:xfrm>
              <a:off x="-1222249" y="-285875"/>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3"/>
            <p:cNvSpPr/>
            <p:nvPr/>
          </p:nvSpPr>
          <p:spPr>
            <a:xfrm>
              <a:off x="-376771" y="-3279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0575" y="1882125"/>
            <a:ext cx="4332900" cy="1551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0575" y="1012372"/>
            <a:ext cx="1223100" cy="955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0000"/>
              <a:buNone/>
              <a:defRPr sz="6000">
                <a:solidFill>
                  <a:schemeClr val="accen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6" name="Google Shape;16;p3"/>
          <p:cNvSpPr txBox="1">
            <a:spLocks noGrp="1"/>
          </p:cNvSpPr>
          <p:nvPr>
            <p:ph type="subTitle" idx="1"/>
          </p:nvPr>
        </p:nvSpPr>
        <p:spPr>
          <a:xfrm>
            <a:off x="710575" y="3494375"/>
            <a:ext cx="4332900" cy="447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5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7" name="Google Shape;17;p3"/>
          <p:cNvSpPr>
            <a:spLocks noGrp="1"/>
          </p:cNvSpPr>
          <p:nvPr>
            <p:ph type="pic" idx="3"/>
          </p:nvPr>
        </p:nvSpPr>
        <p:spPr>
          <a:xfrm>
            <a:off x="5467651" y="704776"/>
            <a:ext cx="3733800" cy="3733800"/>
          </a:xfrm>
          <a:prstGeom prst="roundRect">
            <a:avLst>
              <a:gd name="adj" fmla="val 16667"/>
            </a:avLst>
          </a:prstGeom>
          <a:noFill/>
          <a:ln>
            <a:noFill/>
          </a:ln>
        </p:spPr>
      </p:sp>
      <p:pic>
        <p:nvPicPr>
          <p:cNvPr id="18" name="Google Shape;18;p3"/>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959925" y="1339375"/>
            <a:ext cx="4115700" cy="109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 name="Google Shape;47;p7"/>
          <p:cNvSpPr txBox="1">
            <a:spLocks noGrp="1"/>
          </p:cNvSpPr>
          <p:nvPr>
            <p:ph type="subTitle" idx="1"/>
          </p:nvPr>
        </p:nvSpPr>
        <p:spPr>
          <a:xfrm>
            <a:off x="959925" y="2433400"/>
            <a:ext cx="4115700" cy="137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8" name="Google Shape;48;p7"/>
          <p:cNvSpPr>
            <a:spLocks noGrp="1"/>
          </p:cNvSpPr>
          <p:nvPr>
            <p:ph type="pic" idx="2"/>
          </p:nvPr>
        </p:nvSpPr>
        <p:spPr>
          <a:xfrm>
            <a:off x="5467651" y="704776"/>
            <a:ext cx="3733800" cy="3733800"/>
          </a:xfrm>
          <a:prstGeom prst="roundRect">
            <a:avLst>
              <a:gd name="adj" fmla="val 16667"/>
            </a:avLst>
          </a:prstGeom>
          <a:noFill/>
          <a:ln>
            <a:noFill/>
          </a:ln>
        </p:spPr>
      </p:sp>
      <p:pic>
        <p:nvPicPr>
          <p:cNvPr id="49" name="Google Shape;49;p7"/>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grpSp>
        <p:nvGrpSpPr>
          <p:cNvPr id="50" name="Google Shape;50;p7"/>
          <p:cNvGrpSpPr/>
          <p:nvPr/>
        </p:nvGrpSpPr>
        <p:grpSpPr>
          <a:xfrm>
            <a:off x="-2004776" y="-2004776"/>
            <a:ext cx="3399900" cy="4025402"/>
            <a:chOff x="-2004776" y="-2004776"/>
            <a:chExt cx="3399900" cy="4025402"/>
          </a:xfrm>
        </p:grpSpPr>
        <p:sp>
          <p:nvSpPr>
            <p:cNvPr id="51" name="Google Shape;51;p7"/>
            <p:cNvSpPr/>
            <p:nvPr/>
          </p:nvSpPr>
          <p:spPr>
            <a:xfrm>
              <a:off x="-2004776" y="-2004776"/>
              <a:ext cx="3399900" cy="337635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7"/>
            <p:cNvSpPr/>
            <p:nvPr/>
          </p:nvSpPr>
          <p:spPr>
            <a:xfrm>
              <a:off x="-1405774" y="2"/>
              <a:ext cx="2034725" cy="2020624"/>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59" name="Google Shape;5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0" name="Google Shape;60;p9"/>
          <p:cNvGrpSpPr/>
          <p:nvPr/>
        </p:nvGrpSpPr>
        <p:grpSpPr>
          <a:xfrm>
            <a:off x="-761924" y="-802200"/>
            <a:ext cx="11811193" cy="6058001"/>
            <a:chOff x="-761924" y="-802200"/>
            <a:chExt cx="11811193" cy="6058001"/>
          </a:xfrm>
        </p:grpSpPr>
        <p:sp>
          <p:nvSpPr>
            <p:cNvPr id="61" name="Google Shape;61;p9"/>
            <p:cNvSpPr/>
            <p:nvPr/>
          </p:nvSpPr>
          <p:spPr>
            <a:xfrm>
              <a:off x="8488550" y="2453338"/>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9"/>
            <p:cNvSpPr/>
            <p:nvPr/>
          </p:nvSpPr>
          <p:spPr>
            <a:xfrm>
              <a:off x="8580412" y="3733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9"/>
            <p:cNvSpPr/>
            <p:nvPr/>
          </p:nvSpPr>
          <p:spPr>
            <a:xfrm>
              <a:off x="-761924" y="-80220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9"/>
            <p:cNvSpPr/>
            <p:nvPr/>
          </p:nvSpPr>
          <p:spPr>
            <a:xfrm>
              <a:off x="-509471" y="445028"/>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5143500"/>
          </a:xfrm>
          <a:prstGeom prst="rect">
            <a:avLst/>
          </a:prstGeom>
          <a:noFill/>
          <a:ln>
            <a:noFill/>
          </a:ln>
        </p:spPr>
      </p:sp>
      <p:sp>
        <p:nvSpPr>
          <p:cNvPr id="67" name="Google Shape;67;p10"/>
          <p:cNvSpPr txBox="1">
            <a:spLocks noGrp="1"/>
          </p:cNvSpPr>
          <p:nvPr>
            <p:ph type="body" idx="1"/>
          </p:nvPr>
        </p:nvSpPr>
        <p:spPr>
          <a:xfrm>
            <a:off x="720000" y="3997375"/>
            <a:ext cx="7704000" cy="605100"/>
          </a:xfrm>
          <a:prstGeom prst="rect">
            <a:avLst/>
          </a:prstGeom>
          <a:solidFill>
            <a:schemeClr val="lt1"/>
          </a:solidFill>
          <a:ln>
            <a:noFill/>
          </a:ln>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200"/>
              <a:buFont typeface="Montserrat"/>
              <a:buNone/>
              <a:defRPr sz="3000" b="1">
                <a:solidFill>
                  <a:schemeClr val="dk1"/>
                </a:solidFill>
                <a:latin typeface="Montserrat"/>
                <a:ea typeface="Montserrat"/>
                <a:cs typeface="Montserrat"/>
                <a:sym typeface="Montserrat"/>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3"/>
          <p:cNvSpPr txBox="1">
            <a:spLocks noGrp="1"/>
          </p:cNvSpPr>
          <p:nvPr>
            <p:ph type="title" idx="2"/>
          </p:nvPr>
        </p:nvSpPr>
        <p:spPr>
          <a:xfrm>
            <a:off x="1719926" y="13160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7" name="Google Shape;77;p13"/>
          <p:cNvSpPr txBox="1">
            <a:spLocks noGrp="1"/>
          </p:cNvSpPr>
          <p:nvPr>
            <p:ph type="title" idx="3"/>
          </p:nvPr>
        </p:nvSpPr>
        <p:spPr>
          <a:xfrm>
            <a:off x="5463650" y="13160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8" name="Google Shape;78;p13"/>
          <p:cNvSpPr txBox="1">
            <a:spLocks noGrp="1"/>
          </p:cNvSpPr>
          <p:nvPr>
            <p:ph type="subTitle" idx="1"/>
          </p:nvPr>
        </p:nvSpPr>
        <p:spPr>
          <a:xfrm>
            <a:off x="1719927" y="20918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9" name="Google Shape;79;p13"/>
          <p:cNvSpPr txBox="1">
            <a:spLocks noGrp="1"/>
          </p:cNvSpPr>
          <p:nvPr>
            <p:ph type="subTitle" idx="4"/>
          </p:nvPr>
        </p:nvSpPr>
        <p:spPr>
          <a:xfrm>
            <a:off x="5463652" y="20918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0" name="Google Shape;80;p13"/>
          <p:cNvSpPr txBox="1">
            <a:spLocks noGrp="1"/>
          </p:cNvSpPr>
          <p:nvPr>
            <p:ph type="title" idx="5"/>
          </p:nvPr>
        </p:nvSpPr>
        <p:spPr>
          <a:xfrm>
            <a:off x="1719926" y="28405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1" name="Google Shape;81;p13"/>
          <p:cNvSpPr txBox="1">
            <a:spLocks noGrp="1"/>
          </p:cNvSpPr>
          <p:nvPr>
            <p:ph type="title" idx="6"/>
          </p:nvPr>
        </p:nvSpPr>
        <p:spPr>
          <a:xfrm>
            <a:off x="5463650" y="2840550"/>
            <a:ext cx="2414100" cy="775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2" name="Google Shape;82;p13"/>
          <p:cNvSpPr txBox="1">
            <a:spLocks noGrp="1"/>
          </p:cNvSpPr>
          <p:nvPr>
            <p:ph type="subTitle" idx="7"/>
          </p:nvPr>
        </p:nvSpPr>
        <p:spPr>
          <a:xfrm>
            <a:off x="1719954" y="36163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3" name="Google Shape;83;p13"/>
          <p:cNvSpPr txBox="1">
            <a:spLocks noGrp="1"/>
          </p:cNvSpPr>
          <p:nvPr>
            <p:ph type="subTitle" idx="8"/>
          </p:nvPr>
        </p:nvSpPr>
        <p:spPr>
          <a:xfrm>
            <a:off x="5463656" y="3616350"/>
            <a:ext cx="2414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 name="Google Shape;84;p13"/>
          <p:cNvSpPr txBox="1">
            <a:spLocks noGrp="1"/>
          </p:cNvSpPr>
          <p:nvPr>
            <p:ph type="title" idx="9" hasCustomPrompt="1"/>
          </p:nvPr>
        </p:nvSpPr>
        <p:spPr>
          <a:xfrm>
            <a:off x="752100" y="1387600"/>
            <a:ext cx="775800" cy="63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3"/>
          <p:cNvSpPr txBox="1">
            <a:spLocks noGrp="1"/>
          </p:cNvSpPr>
          <p:nvPr>
            <p:ph type="title" idx="13" hasCustomPrompt="1"/>
          </p:nvPr>
        </p:nvSpPr>
        <p:spPr>
          <a:xfrm>
            <a:off x="752110" y="29130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6" name="Google Shape;86;p13"/>
          <p:cNvSpPr txBox="1">
            <a:spLocks noGrp="1"/>
          </p:cNvSpPr>
          <p:nvPr>
            <p:ph type="title" idx="14" hasCustomPrompt="1"/>
          </p:nvPr>
        </p:nvSpPr>
        <p:spPr>
          <a:xfrm>
            <a:off x="4495960" y="13885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7" name="Google Shape;87;p13"/>
          <p:cNvSpPr txBox="1">
            <a:spLocks noGrp="1"/>
          </p:cNvSpPr>
          <p:nvPr>
            <p:ph type="title" idx="15" hasCustomPrompt="1"/>
          </p:nvPr>
        </p:nvSpPr>
        <p:spPr>
          <a:xfrm>
            <a:off x="4495960" y="2913000"/>
            <a:ext cx="775800" cy="630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88" name="Google Shape;88;p13"/>
          <p:cNvGrpSpPr/>
          <p:nvPr/>
        </p:nvGrpSpPr>
        <p:grpSpPr>
          <a:xfrm>
            <a:off x="-1242263" y="-802200"/>
            <a:ext cx="11249050" cy="7534230"/>
            <a:chOff x="-1242263" y="-802200"/>
            <a:chExt cx="11249050" cy="7534230"/>
          </a:xfrm>
        </p:grpSpPr>
        <p:sp>
          <p:nvSpPr>
            <p:cNvPr id="89" name="Google Shape;89;p13"/>
            <p:cNvSpPr/>
            <p:nvPr/>
          </p:nvSpPr>
          <p:spPr>
            <a:xfrm>
              <a:off x="-1032825" y="418905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3"/>
            <p:cNvSpPr/>
            <p:nvPr/>
          </p:nvSpPr>
          <p:spPr>
            <a:xfrm>
              <a:off x="-1242263" y="35524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3"/>
            <p:cNvSpPr/>
            <p:nvPr/>
          </p:nvSpPr>
          <p:spPr>
            <a:xfrm>
              <a:off x="8174151" y="-80220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3"/>
            <p:cNvSpPr/>
            <p:nvPr/>
          </p:nvSpPr>
          <p:spPr>
            <a:xfrm>
              <a:off x="7706079" y="-64414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6019500" y="26423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3" name="Google Shape;123;p17"/>
          <p:cNvSpPr txBox="1">
            <a:spLocks noGrp="1"/>
          </p:cNvSpPr>
          <p:nvPr>
            <p:ph type="title" idx="2"/>
          </p:nvPr>
        </p:nvSpPr>
        <p:spPr>
          <a:xfrm>
            <a:off x="3369741" y="26423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17"/>
          <p:cNvSpPr txBox="1">
            <a:spLocks noGrp="1"/>
          </p:cNvSpPr>
          <p:nvPr>
            <p:ph type="subTitle" idx="1"/>
          </p:nvPr>
        </p:nvSpPr>
        <p:spPr>
          <a:xfrm>
            <a:off x="710566" y="2959726"/>
            <a:ext cx="2404500" cy="69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5" name="Google Shape;125;p17"/>
          <p:cNvSpPr txBox="1">
            <a:spLocks noGrp="1"/>
          </p:cNvSpPr>
          <p:nvPr>
            <p:ph type="subTitle" idx="3"/>
          </p:nvPr>
        </p:nvSpPr>
        <p:spPr>
          <a:xfrm>
            <a:off x="3369741" y="2959726"/>
            <a:ext cx="2404500" cy="69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6" name="Google Shape;126;p17"/>
          <p:cNvSpPr txBox="1">
            <a:spLocks noGrp="1"/>
          </p:cNvSpPr>
          <p:nvPr>
            <p:ph type="title" idx="4"/>
          </p:nvPr>
        </p:nvSpPr>
        <p:spPr>
          <a:xfrm>
            <a:off x="710566" y="26423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7" name="Google Shape;127;p17"/>
          <p:cNvSpPr txBox="1">
            <a:spLocks noGrp="1"/>
          </p:cNvSpPr>
          <p:nvPr>
            <p:ph type="subTitle" idx="5"/>
          </p:nvPr>
        </p:nvSpPr>
        <p:spPr>
          <a:xfrm>
            <a:off x="6019500" y="2959726"/>
            <a:ext cx="2404500" cy="69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8" name="Google Shape;128;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9" name="Google Shape;129;p17"/>
          <p:cNvGrpSpPr/>
          <p:nvPr/>
        </p:nvGrpSpPr>
        <p:grpSpPr>
          <a:xfrm>
            <a:off x="-1222249" y="-327997"/>
            <a:ext cx="11995218" cy="6648477"/>
            <a:chOff x="-1222249" y="-327997"/>
            <a:chExt cx="11995218" cy="6648477"/>
          </a:xfrm>
        </p:grpSpPr>
        <p:sp>
          <p:nvSpPr>
            <p:cNvPr id="130" name="Google Shape;130;p17"/>
            <p:cNvSpPr/>
            <p:nvPr/>
          </p:nvSpPr>
          <p:spPr>
            <a:xfrm>
              <a:off x="8212250" y="37775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7"/>
            <p:cNvSpPr/>
            <p:nvPr/>
          </p:nvSpPr>
          <p:spPr>
            <a:xfrm>
              <a:off x="7569112" y="4668293"/>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7"/>
            <p:cNvSpPr/>
            <p:nvPr/>
          </p:nvSpPr>
          <p:spPr>
            <a:xfrm>
              <a:off x="-1222249" y="-285875"/>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7"/>
            <p:cNvSpPr/>
            <p:nvPr/>
          </p:nvSpPr>
          <p:spPr>
            <a:xfrm>
              <a:off x="-376771" y="-3279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6_1">
    <p:spTree>
      <p:nvGrpSpPr>
        <p:cNvPr id="1" name="Shape 147"/>
        <p:cNvGrpSpPr/>
        <p:nvPr/>
      </p:nvGrpSpPr>
      <p:grpSpPr>
        <a:xfrm>
          <a:off x="0" y="0"/>
          <a:ext cx="0" cy="0"/>
          <a:chOff x="0" y="0"/>
          <a:chExt cx="0" cy="0"/>
        </a:xfrm>
      </p:grpSpPr>
      <p:sp>
        <p:nvSpPr>
          <p:cNvPr id="148" name="Google Shape;148;p19"/>
          <p:cNvSpPr txBox="1">
            <a:spLocks noGrp="1"/>
          </p:cNvSpPr>
          <p:nvPr>
            <p:ph type="subTitle" idx="1"/>
          </p:nvPr>
        </p:nvSpPr>
        <p:spPr>
          <a:xfrm>
            <a:off x="1231838" y="2830300"/>
            <a:ext cx="2410500" cy="9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9" name="Google Shape;149;p19"/>
          <p:cNvSpPr txBox="1">
            <a:spLocks noGrp="1"/>
          </p:cNvSpPr>
          <p:nvPr>
            <p:ph type="title"/>
          </p:nvPr>
        </p:nvSpPr>
        <p:spPr>
          <a:xfrm>
            <a:off x="1231838" y="1346600"/>
            <a:ext cx="2410500" cy="1544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0" name="Google Shape;150;p19"/>
          <p:cNvGrpSpPr/>
          <p:nvPr/>
        </p:nvGrpSpPr>
        <p:grpSpPr>
          <a:xfrm>
            <a:off x="-1283075" y="-1087950"/>
            <a:ext cx="11014624" cy="7707730"/>
            <a:chOff x="-1283075" y="-1087950"/>
            <a:chExt cx="11014624" cy="7707730"/>
          </a:xfrm>
        </p:grpSpPr>
        <p:sp>
          <p:nvSpPr>
            <p:cNvPr id="151" name="Google Shape;151;p19"/>
            <p:cNvSpPr/>
            <p:nvPr/>
          </p:nvSpPr>
          <p:spPr>
            <a:xfrm>
              <a:off x="-1283075" y="40768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9"/>
            <p:cNvSpPr/>
            <p:nvPr/>
          </p:nvSpPr>
          <p:spPr>
            <a:xfrm>
              <a:off x="-944413" y="3429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9"/>
            <p:cNvSpPr/>
            <p:nvPr/>
          </p:nvSpPr>
          <p:spPr>
            <a:xfrm>
              <a:off x="7858101" y="-108795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9"/>
            <p:cNvSpPr/>
            <p:nvPr/>
          </p:nvSpPr>
          <p:spPr>
            <a:xfrm>
              <a:off x="8634779" y="-2753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1pPr>
            <a:lvl2pPr marL="914400" lvl="1"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2pPr>
            <a:lvl3pPr marL="1371600" lvl="2"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3pPr>
            <a:lvl4pPr marL="1828800" lvl="3"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4pPr>
            <a:lvl5pPr marL="2286000" lvl="4"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5pPr>
            <a:lvl6pPr marL="2743200" lvl="5"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6pPr>
            <a:lvl7pPr marL="3200400" lvl="6"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7pPr>
            <a:lvl8pPr marL="3657600" lvl="7"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8pPr>
            <a:lvl9pPr marL="4114800" lvl="8"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59" r:id="rId7"/>
    <p:sldLayoutId id="2147483663" r:id="rId8"/>
    <p:sldLayoutId id="2147483665"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customXml" Target="../ink/ink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customXml" Target="../ink/ink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customXml" Target="../ink/ink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customXml" Target="../ink/ink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7"/>
          <p:cNvPicPr preferRelativeResize="0">
            <a:picLocks noGrp="1"/>
          </p:cNvPicPr>
          <p:nvPr>
            <p:ph type="pic" idx="2"/>
          </p:nvPr>
        </p:nvPicPr>
        <p:blipFill rotWithShape="1">
          <a:blip r:embed="rId3"/>
          <a:srcRect/>
          <a:stretch/>
        </p:blipFill>
        <p:spPr>
          <a:xfrm>
            <a:off x="5147983" y="704776"/>
            <a:ext cx="3733800" cy="3733800"/>
          </a:xfrm>
          <a:prstGeom prst="roundRect">
            <a:avLst>
              <a:gd name="adj" fmla="val 16667"/>
            </a:avLst>
          </a:prstGeom>
        </p:spPr>
      </p:pic>
      <p:pic>
        <p:nvPicPr>
          <p:cNvPr id="196" name="Google Shape;196;p27"/>
          <p:cNvPicPr preferRelativeResize="0"/>
          <p:nvPr/>
        </p:nvPicPr>
        <p:blipFill>
          <a:blip r:embed="rId4">
            <a:alphaModFix/>
          </a:blip>
          <a:stretch>
            <a:fillRect/>
          </a:stretch>
        </p:blipFill>
        <p:spPr>
          <a:xfrm>
            <a:off x="-1282752" y="-307025"/>
            <a:ext cx="3587600" cy="2515475"/>
          </a:xfrm>
          <a:prstGeom prst="rect">
            <a:avLst/>
          </a:prstGeom>
          <a:noFill/>
          <a:ln>
            <a:noFill/>
          </a:ln>
        </p:spPr>
      </p:pic>
      <p:sp>
        <p:nvSpPr>
          <p:cNvPr id="197" name="Google Shape;197;p27"/>
          <p:cNvSpPr/>
          <p:nvPr/>
        </p:nvSpPr>
        <p:spPr>
          <a:xfrm>
            <a:off x="7416064" y="3592164"/>
            <a:ext cx="2034725" cy="2020624"/>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7"/>
          <p:cNvSpPr txBox="1">
            <a:spLocks noGrp="1"/>
          </p:cNvSpPr>
          <p:nvPr>
            <p:ph type="ctrTitle"/>
          </p:nvPr>
        </p:nvSpPr>
        <p:spPr>
          <a:xfrm>
            <a:off x="490926" y="1915469"/>
            <a:ext cx="4657057" cy="13695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000" dirty="0">
                <a:solidFill>
                  <a:schemeClr val="accent2">
                    <a:lumMod val="90000"/>
                    <a:lumOff val="10000"/>
                  </a:schemeClr>
                </a:solidFill>
                <a:latin typeface="Montserrat ExtraBold" panose="00000900000000000000" pitchFamily="2" charset="0"/>
              </a:rPr>
              <a:t>Stack-based</a:t>
            </a:r>
            <a:br>
              <a:rPr lang="en" sz="4000" dirty="0">
                <a:solidFill>
                  <a:schemeClr val="accent2">
                    <a:lumMod val="90000"/>
                    <a:lumOff val="10000"/>
                  </a:schemeClr>
                </a:solidFill>
                <a:latin typeface="Montserrat ExtraBold" panose="00000900000000000000" pitchFamily="2" charset="0"/>
              </a:rPr>
            </a:br>
            <a:r>
              <a:rPr lang="en" sz="4000" dirty="0">
                <a:solidFill>
                  <a:schemeClr val="accent2">
                    <a:lumMod val="90000"/>
                    <a:lumOff val="10000"/>
                  </a:schemeClr>
                </a:solidFill>
                <a:latin typeface="Montserrat ExtraBold" panose="00000900000000000000" pitchFamily="2" charset="0"/>
              </a:rPr>
              <a:t>Buffer Overflow</a:t>
            </a:r>
            <a:endParaRPr sz="4000" dirty="0">
              <a:solidFill>
                <a:schemeClr val="accent2">
                  <a:lumMod val="90000"/>
                  <a:lumOff val="10000"/>
                </a:schemeClr>
              </a:solidFill>
              <a:latin typeface="Montserrat ExtraBold" panose="00000900000000000000" pitchFamily="2" charset="0"/>
            </a:endParaRPr>
          </a:p>
        </p:txBody>
      </p:sp>
      <p:sp>
        <p:nvSpPr>
          <p:cNvPr id="199" name="Google Shape;199;p27"/>
          <p:cNvSpPr txBox="1">
            <a:spLocks noGrp="1"/>
          </p:cNvSpPr>
          <p:nvPr>
            <p:ph type="subTitle" idx="1"/>
          </p:nvPr>
        </p:nvSpPr>
        <p:spPr>
          <a:xfrm>
            <a:off x="3429321" y="3137422"/>
            <a:ext cx="1469781" cy="4547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b="1">
                <a:solidFill>
                  <a:schemeClr val="accent2">
                    <a:lumMod val="75000"/>
                    <a:lumOff val="25000"/>
                  </a:schemeClr>
                </a:solidFill>
                <a:latin typeface="Montserrat" panose="00000500000000000000" pitchFamily="2" charset="0"/>
              </a:rPr>
              <a:t>Nhóm 2</a:t>
            </a:r>
            <a:endParaRPr sz="2400" b="1">
              <a:solidFill>
                <a:schemeClr val="accent2">
                  <a:lumMod val="75000"/>
                  <a:lumOff val="25000"/>
                </a:schemeClr>
              </a:solidFill>
              <a:latin typeface="Montserrat" panose="00000500000000000000" pitchFamily="2" charset="0"/>
            </a:endParaRPr>
          </a:p>
        </p:txBody>
      </p:sp>
      <p:sp>
        <p:nvSpPr>
          <p:cNvPr id="3" name="Google Shape;199;p27">
            <a:extLst>
              <a:ext uri="{FF2B5EF4-FFF2-40B4-BE49-F238E27FC236}">
                <a16:creationId xmlns:a16="http://schemas.microsoft.com/office/drawing/2014/main" id="{C73FAD9F-6E4F-7464-6DB1-0FD7B6FE2568}"/>
              </a:ext>
            </a:extLst>
          </p:cNvPr>
          <p:cNvSpPr txBox="1">
            <a:spLocks/>
          </p:cNvSpPr>
          <p:nvPr/>
        </p:nvSpPr>
        <p:spPr>
          <a:xfrm>
            <a:off x="490926" y="1608281"/>
            <a:ext cx="2295842" cy="434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Onest"/>
              <a:buNone/>
              <a:defRPr sz="1500" b="0" i="0" u="none" strike="noStrike" cap="none">
                <a:solidFill>
                  <a:schemeClr val="dk1"/>
                </a:solidFill>
                <a:latin typeface="Onest"/>
                <a:ea typeface="Onest"/>
                <a:cs typeface="Onest"/>
                <a:sym typeface="Onest"/>
              </a:defRPr>
            </a:lvl1pPr>
            <a:lvl2pPr marL="914400" marR="0" lvl="1"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2pPr>
            <a:lvl3pPr marL="1371600" marR="0" lvl="2"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3pPr>
            <a:lvl4pPr marL="1828800" marR="0" lvl="3"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4pPr>
            <a:lvl5pPr marL="2286000" marR="0" lvl="4"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5pPr>
            <a:lvl6pPr marL="2743200" marR="0" lvl="5"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6pPr>
            <a:lvl7pPr marL="3200400" marR="0" lvl="6"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7pPr>
            <a:lvl8pPr marL="3657600" marR="0" lvl="7"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8pPr>
            <a:lvl9pPr marL="4114800" marR="0" lvl="8" indent="-304800" algn="ctr" rtl="0">
              <a:lnSpc>
                <a:spcPct val="100000"/>
              </a:lnSpc>
              <a:spcBef>
                <a:spcPts val="0"/>
              </a:spcBef>
              <a:spcAft>
                <a:spcPts val="0"/>
              </a:spcAft>
              <a:buClr>
                <a:schemeClr val="dk1"/>
              </a:buClr>
              <a:buSzPts val="1800"/>
              <a:buFont typeface="Onest"/>
              <a:buNone/>
              <a:defRPr sz="1800" b="0" i="0" u="none" strike="noStrike" cap="none">
                <a:solidFill>
                  <a:schemeClr val="dk1"/>
                </a:solidFill>
                <a:latin typeface="Onest"/>
                <a:ea typeface="Onest"/>
                <a:cs typeface="Onest"/>
                <a:sym typeface="Onest"/>
              </a:defRPr>
            </a:lvl9pPr>
          </a:lstStyle>
          <a:p>
            <a:pPr marL="0" indent="0" algn="ctr"/>
            <a:r>
              <a:rPr lang="en-US" sz="2000" b="1">
                <a:solidFill>
                  <a:schemeClr val="tx2"/>
                </a:solidFill>
                <a:latin typeface="Montserrat" panose="00000500000000000000" pitchFamily="2" charset="0"/>
              </a:rPr>
              <a:t>NT521.P12.ANTT</a:t>
            </a:r>
            <a:endParaRPr lang="vi-VN" sz="2000" b="1">
              <a:solidFill>
                <a:schemeClr val="tx2"/>
              </a:solidFill>
              <a:latin typeface="Montserrat"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p:cNvSpPr txBox="1">
            <a:spLocks noGrp="1"/>
          </p:cNvSpPr>
          <p:nvPr>
            <p:ph type="title"/>
          </p:nvPr>
        </p:nvSpPr>
        <p:spPr>
          <a:xfrm>
            <a:off x="3115372" y="592451"/>
            <a:ext cx="2913255" cy="6129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accent2">
                    <a:lumMod val="75000"/>
                    <a:lumOff val="25000"/>
                  </a:schemeClr>
                </a:solidFill>
              </a:rPr>
              <a:t>Địa chỉ trả về </a:t>
            </a:r>
            <a:endParaRPr>
              <a:solidFill>
                <a:schemeClr val="accent2">
                  <a:lumMod val="75000"/>
                  <a:lumOff val="25000"/>
                </a:schemeClr>
              </a:solidFill>
            </a:endParaRPr>
          </a:p>
        </p:txBody>
      </p:sp>
      <p:sp>
        <p:nvSpPr>
          <p:cNvPr id="243" name="Google Shape;243;p31"/>
          <p:cNvSpPr txBox="1">
            <a:spLocks noGrp="1"/>
          </p:cNvSpPr>
          <p:nvPr>
            <p:ph type="subTitle" idx="1"/>
          </p:nvPr>
        </p:nvSpPr>
        <p:spPr>
          <a:xfrm>
            <a:off x="719932" y="1374545"/>
            <a:ext cx="7704134" cy="2394409"/>
          </a:xfrm>
          <a:prstGeom prst="rect">
            <a:avLst/>
          </a:prstGeom>
        </p:spPr>
        <p:txBody>
          <a:bodyPr spcFirstLastPara="1" wrap="square" lIns="91425" tIns="91425" rIns="91425" bIns="91425" anchor="t" anchorCtr="0">
            <a:noAutofit/>
          </a:bodyPr>
          <a:lstStyle/>
          <a:p>
            <a:pPr marL="0" marR="0" indent="228600" algn="just">
              <a:lnSpc>
                <a:spcPct val="115000"/>
              </a:lnSpc>
              <a:spcBef>
                <a:spcPts val="300"/>
              </a:spcBef>
              <a:spcAft>
                <a:spcPts val="300"/>
              </a:spcAft>
            </a:pPr>
            <a:r>
              <a:rPr lang="en-US" kern="100">
                <a:effectLst/>
                <a:latin typeface="Montserrat" panose="00000500000000000000" pitchFamily="2" charset="0"/>
                <a:ea typeface="Aptos" panose="020B0004020202020204" pitchFamily="34" charset="0"/>
                <a:cs typeface="Times New Roman" panose="02020603050405020304" pitchFamily="18" charset="0"/>
              </a:rPr>
              <a:t>- Khi </a:t>
            </a:r>
            <a:r>
              <a:rPr lang="en-US" kern="100" err="1">
                <a:effectLst/>
                <a:latin typeface="Montserrat" panose="00000500000000000000" pitchFamily="2" charset="0"/>
                <a:ea typeface="Aptos" panose="020B0004020202020204" pitchFamily="34" charset="0"/>
                <a:cs typeface="Times New Roman" panose="02020603050405020304" pitchFamily="18" charset="0"/>
              </a:rPr>
              <a:t>một</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hàm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hoàn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thành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chương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trình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sẽ</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dùng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giá</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trị</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địa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chỉ</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về</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để</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biết</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nơi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tiếp</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tục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thực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Nếu</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địa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chỉ</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về</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này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bị</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ghi</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đè</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bởi</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dữ</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liệu</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không</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mong</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muốn</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chương</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trình</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sẽ</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nhảy</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đến</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vị</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trí</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đó</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thay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vì</a:t>
            </a:r>
            <a:r>
              <a:rPr lang="en-US" kern="100">
                <a:effectLst/>
                <a:latin typeface="Montserrat" panose="00000500000000000000" pitchFamily="2" charset="0"/>
                <a:ea typeface="Aptos" panose="020B0004020202020204" pitchFamily="34" charset="0"/>
                <a:cs typeface="Times New Roman" panose="02020603050405020304" pitchFamily="18" charset="0"/>
              </a:rPr>
              <a:t> quay </a:t>
            </a:r>
            <a:r>
              <a:rPr lang="en-US" kern="100" err="1">
                <a:effectLst/>
                <a:latin typeface="Montserrat" panose="00000500000000000000" pitchFamily="2" charset="0"/>
                <a:ea typeface="Aptos" panose="020B0004020202020204" pitchFamily="34" charset="0"/>
                <a:cs typeface="Times New Roman" panose="02020603050405020304" pitchFamily="18" charset="0"/>
              </a:rPr>
              <a:t>lại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vị</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trí</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đúng</a:t>
            </a:r>
            <a:endParaRPr lang="en-US" kern="100">
              <a:effectLst/>
              <a:latin typeface="Montserrat" panose="00000500000000000000" pitchFamily="2" charset="0"/>
              <a:ea typeface="Aptos" panose="020B0004020202020204" pitchFamily="34" charset="0"/>
              <a:cs typeface="Times New Roman" panose="02020603050405020304" pitchFamily="18" charset="0"/>
            </a:endParaRPr>
          </a:p>
          <a:p>
            <a:pPr marL="342900" marR="0" lvl="0" indent="-342900" algn="just">
              <a:lnSpc>
                <a:spcPct val="115000"/>
              </a:lnSpc>
              <a:spcBef>
                <a:spcPts val="300"/>
              </a:spcBef>
              <a:spcAft>
                <a:spcPts val="300"/>
              </a:spcAft>
              <a:buSzPts val="1000"/>
              <a:buFont typeface="Symbol" panose="05050102010706020507" pitchFamily="18" charset="2"/>
              <a:buChar char=""/>
              <a:tabLst>
                <a:tab pos="457200" algn="l"/>
              </a:tabLst>
            </a:pPr>
            <a:r>
              <a:rPr lang="en-US" kern="100" err="1">
                <a:effectLst/>
                <a:latin typeface="Montserrat" panose="00000500000000000000" pitchFamily="2" charset="0"/>
                <a:ea typeface="Aptos" panose="020B0004020202020204" pitchFamily="34" charset="0"/>
                <a:cs typeface="Times New Roman" panose="02020603050405020304" pitchFamily="18" charset="0"/>
              </a:rPr>
              <a:t>Địa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chỉ</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về</a:t>
            </a:r>
            <a:r>
              <a:rPr lang="en-US" kern="100">
                <a:effectLst/>
                <a:latin typeface="Montserrat" panose="00000500000000000000" pitchFamily="2" charset="0"/>
                <a:ea typeface="Aptos" panose="020B0004020202020204" pitchFamily="34" charset="0"/>
                <a:cs typeface="Times New Roman" panose="02020603050405020304" pitchFamily="18" charset="0"/>
              </a:rPr>
              <a:t> ban </a:t>
            </a:r>
            <a:r>
              <a:rPr lang="en-US" kern="100" err="1">
                <a:effectLst/>
                <a:latin typeface="Montserrat" panose="00000500000000000000" pitchFamily="2" charset="0"/>
                <a:ea typeface="Aptos" panose="020B0004020202020204" pitchFamily="34" charset="0"/>
                <a:cs typeface="Times New Roman" panose="02020603050405020304" pitchFamily="18" charset="0"/>
              </a:rPr>
              <a:t>đầu</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có</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thể</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là</a:t>
            </a:r>
            <a:r>
              <a:rPr lang="en-US" kern="100">
                <a:effectLst/>
                <a:latin typeface="Montserrat" panose="00000500000000000000" pitchFamily="2" charset="0"/>
                <a:ea typeface="Aptos" panose="020B0004020202020204" pitchFamily="34" charset="0"/>
                <a:cs typeface="Times New Roman" panose="02020603050405020304" pitchFamily="18" charset="0"/>
              </a:rPr>
              <a:t> 0x080484a0.</a:t>
            </a:r>
          </a:p>
          <a:p>
            <a:pPr marL="342900" marR="0" lvl="0" indent="-342900" algn="just">
              <a:lnSpc>
                <a:spcPct val="115000"/>
              </a:lnSpc>
              <a:spcBef>
                <a:spcPts val="300"/>
              </a:spcBef>
              <a:spcAft>
                <a:spcPts val="300"/>
              </a:spcAft>
              <a:buSzPts val="1000"/>
              <a:buFont typeface="Symbol" panose="05050102010706020507" pitchFamily="18" charset="2"/>
              <a:buChar char=""/>
              <a:tabLst>
                <a:tab pos="457200" algn="l"/>
              </a:tabLst>
            </a:pPr>
            <a:r>
              <a:rPr lang="en-US" kern="100" err="1">
                <a:effectLst/>
                <a:latin typeface="Montserrat" panose="00000500000000000000" pitchFamily="2" charset="0"/>
                <a:ea typeface="Aptos" panose="020B0004020202020204" pitchFamily="34" charset="0"/>
                <a:cs typeface="Times New Roman" panose="02020603050405020304" pitchFamily="18" charset="0"/>
              </a:rPr>
              <a:t>Nếu</a:t>
            </a:r>
            <a:r>
              <a:rPr lang="en-US" kern="100">
                <a:effectLst/>
                <a:latin typeface="Montserrat" panose="00000500000000000000" pitchFamily="2" charset="0"/>
                <a:ea typeface="Aptos" panose="020B0004020202020204" pitchFamily="34" charset="0"/>
                <a:cs typeface="Times New Roman" panose="02020603050405020304" pitchFamily="18" charset="0"/>
              </a:rPr>
              <a:t> buffer </a:t>
            </a:r>
            <a:r>
              <a:rPr lang="en-US" kern="100" err="1">
                <a:effectLst/>
                <a:latin typeface="Montserrat" panose="00000500000000000000" pitchFamily="2" charset="0"/>
                <a:ea typeface="Aptos" panose="020B0004020202020204" pitchFamily="34" charset="0"/>
                <a:cs typeface="Times New Roman" panose="02020603050405020304" pitchFamily="18" charset="0"/>
              </a:rPr>
              <a:t>bị</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tràn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và</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ghi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đè</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lên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địa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chỉ</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này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địa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chỉ</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về</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có</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thể</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là</a:t>
            </a:r>
            <a:r>
              <a:rPr lang="en-US" kern="100">
                <a:effectLst/>
                <a:latin typeface="Montserrat" panose="00000500000000000000" pitchFamily="2" charset="0"/>
                <a:ea typeface="Aptos" panose="020B0004020202020204" pitchFamily="34" charset="0"/>
                <a:cs typeface="Times New Roman" panose="02020603050405020304" pitchFamily="18" charset="0"/>
              </a:rPr>
              <a:t> 0x0804dead, </a:t>
            </a:r>
            <a:r>
              <a:rPr lang="en-US" kern="100" err="1">
                <a:effectLst/>
                <a:latin typeface="Montserrat" panose="00000500000000000000" pitchFamily="2" charset="0"/>
                <a:ea typeface="Aptos" panose="020B0004020202020204" pitchFamily="34" charset="0"/>
                <a:cs typeface="Times New Roman" panose="02020603050405020304" pitchFamily="18" charset="0"/>
              </a:rPr>
              <a:t>dẫn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đến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lỗi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chương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trình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hoặc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thực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mã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độc</a:t>
            </a:r>
            <a:r>
              <a:rPr lang="en-US" kern="100">
                <a:effectLst/>
                <a:latin typeface="Montserrat" panose="00000500000000000000" pitchFamily="2"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909223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
        <p:nvSpPr>
          <p:cNvPr id="230" name="Google Shape;230;p30"/>
          <p:cNvSpPr txBox="1">
            <a:spLocks noGrp="1"/>
          </p:cNvSpPr>
          <p:nvPr>
            <p:ph type="title"/>
          </p:nvPr>
        </p:nvSpPr>
        <p:spPr>
          <a:xfrm>
            <a:off x="2336359" y="2425207"/>
            <a:ext cx="4471282" cy="8376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Quản lí bộ nhớ</a:t>
            </a:r>
            <a:endParaRPr/>
          </a:p>
        </p:txBody>
      </p:sp>
      <p:sp>
        <p:nvSpPr>
          <p:cNvPr id="231" name="Google Shape;231;p30"/>
          <p:cNvSpPr txBox="1">
            <a:spLocks noGrp="1"/>
          </p:cNvSpPr>
          <p:nvPr>
            <p:ph type="title" idx="2"/>
          </p:nvPr>
        </p:nvSpPr>
        <p:spPr>
          <a:xfrm>
            <a:off x="3931820" y="1734138"/>
            <a:ext cx="1280360" cy="83761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solidFill>
                  <a:schemeClr val="accent2">
                    <a:lumMod val="75000"/>
                    <a:lumOff val="25000"/>
                  </a:schemeClr>
                </a:solidFill>
                <a:latin typeface="Montserrat ExtraBold" panose="00000900000000000000" pitchFamily="2" charset="0"/>
              </a:rPr>
              <a:t>04</a:t>
            </a:r>
            <a:endParaRPr>
              <a:solidFill>
                <a:schemeClr val="accent2">
                  <a:lumMod val="75000"/>
                  <a:lumOff val="25000"/>
                </a:schemeClr>
              </a:solidFill>
              <a:latin typeface="Montserrat ExtraBold" panose="00000900000000000000" pitchFamily="2" charset="0"/>
            </a:endParaRPr>
          </a:p>
        </p:txBody>
      </p:sp>
    </p:spTree>
    <p:extLst>
      <p:ext uri="{BB962C8B-B14F-4D97-AF65-F5344CB8AC3E}">
        <p14:creationId xmlns:p14="http://schemas.microsoft.com/office/powerpoint/2010/main" val="35052254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p:cNvSpPr txBox="1">
            <a:spLocks noGrp="1"/>
          </p:cNvSpPr>
          <p:nvPr>
            <p:ph type="subTitle" idx="1"/>
          </p:nvPr>
        </p:nvSpPr>
        <p:spPr>
          <a:xfrm>
            <a:off x="719933" y="1850183"/>
            <a:ext cx="7704134" cy="1700738"/>
          </a:xfrm>
          <a:prstGeom prst="rect">
            <a:avLst/>
          </a:prstGeom>
        </p:spPr>
        <p:txBody>
          <a:bodyPr spcFirstLastPara="1" wrap="square" lIns="91425" tIns="91425" rIns="91425" bIns="91425" anchor="t" anchorCtr="0">
            <a:noAutofit/>
          </a:bodyPr>
          <a:lstStyle/>
          <a:p>
            <a:pPr marL="285750" marR="0" indent="-285750" algn="just">
              <a:lnSpc>
                <a:spcPct val="115000"/>
              </a:lnSpc>
              <a:spcBef>
                <a:spcPts val="300"/>
              </a:spcBef>
              <a:spcAft>
                <a:spcPts val="300"/>
              </a:spcAft>
              <a:buFont typeface="Arial" panose="020B0604020202020204" pitchFamily="34" charset="0"/>
              <a:buChar char="•"/>
            </a:pP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Khi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thực</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thi</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chương</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trình</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các</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thành</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phần</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khác</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nhau</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của</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chương</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trình</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sẽ</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được</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ánh</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xạ</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vào</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bộ</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nhớ</a:t>
            </a:r>
            <a:r>
              <a:rPr lang="en-US"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một</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cách</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có</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tổ</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vi-VN"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chức.</a:t>
            </a:r>
            <a:endPar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endParaRPr>
          </a:p>
          <a:p>
            <a:pPr marL="285750" marR="0" indent="-285750" algn="just">
              <a:lnSpc>
                <a:spcPct val="115000"/>
              </a:lnSpc>
              <a:spcBef>
                <a:spcPts val="300"/>
              </a:spcBef>
              <a:spcAft>
                <a:spcPts val="300"/>
              </a:spcAft>
              <a:buFont typeface="Arial" panose="020B0604020202020204" pitchFamily="34" charset="0"/>
              <a:buChar char="•"/>
            </a:pP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Hệ</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điều</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hành</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tạo</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1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vùng</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địa</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chỉ</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để</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chạy</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chương</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trình</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Vùng</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địa</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chỉ</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này</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bao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gồm</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các</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lệnh</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thực</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thi</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của</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chương</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trình</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cũng</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như</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các</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dữ</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liệu</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err="1">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cần</a:t>
            </a:r>
            <a:r>
              <a:rPr lang="en-US"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r>
              <a:rPr lang="vi-VN"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thiết.</a:t>
            </a:r>
            <a:endParaRPr lang="en-US" sz="1800"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endParaRPr>
          </a:p>
          <a:p>
            <a:pPr marL="0" marR="0" algn="just">
              <a:lnSpc>
                <a:spcPct val="115000"/>
              </a:lnSpc>
              <a:spcBef>
                <a:spcPts val="0"/>
              </a:spcBef>
              <a:spcAft>
                <a:spcPts val="800"/>
              </a:spcAft>
            </a:pPr>
            <a:r>
              <a:rPr lang="en-US" sz="1800" kern="100">
                <a:solidFill>
                  <a:srgbClr val="000000"/>
                </a:solidFill>
                <a:effectLst/>
                <a:latin typeface="Montserrat" panose="00000500000000000000" pitchFamily="2" charset="0"/>
                <a:ea typeface="Aptos" panose="020B0004020202020204" pitchFamily="34" charset="0"/>
                <a:cs typeface="Times New Roman" panose="02020603050405020304" pitchFamily="18" charset="0"/>
              </a:rPr>
              <a:t> </a:t>
            </a:r>
          </a:p>
        </p:txBody>
      </p:sp>
      <p:sp>
        <p:nvSpPr>
          <p:cNvPr id="242" name="Google Shape;242;p31"/>
          <p:cNvSpPr txBox="1">
            <a:spLocks noGrp="1"/>
          </p:cNvSpPr>
          <p:nvPr>
            <p:ph type="title"/>
          </p:nvPr>
        </p:nvSpPr>
        <p:spPr>
          <a:xfrm>
            <a:off x="2951543" y="898909"/>
            <a:ext cx="3240915" cy="5976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accent2">
                    <a:lumMod val="75000"/>
                    <a:lumOff val="25000"/>
                  </a:schemeClr>
                </a:solidFill>
              </a:rPr>
              <a:t>Quản lí bộ nhớ</a:t>
            </a:r>
            <a:endParaRPr>
              <a:solidFill>
                <a:schemeClr val="accent2">
                  <a:lumMod val="75000"/>
                  <a:lumOff val="25000"/>
                </a:schemeClr>
              </a:solidFill>
            </a:endParaRPr>
          </a:p>
        </p:txBody>
      </p:sp>
    </p:spTree>
    <p:extLst>
      <p:ext uri="{BB962C8B-B14F-4D97-AF65-F5344CB8AC3E}">
        <p14:creationId xmlns:p14="http://schemas.microsoft.com/office/powerpoint/2010/main" val="2402378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p:cNvSpPr txBox="1">
            <a:spLocks noGrp="1"/>
          </p:cNvSpPr>
          <p:nvPr>
            <p:ph type="subTitle" idx="1"/>
          </p:nvPr>
        </p:nvSpPr>
        <p:spPr>
          <a:xfrm>
            <a:off x="719933" y="1850182"/>
            <a:ext cx="7704134" cy="2394409"/>
          </a:xfrm>
          <a:prstGeom prst="rect">
            <a:avLst/>
          </a:prstGeom>
        </p:spPr>
        <p:txBody>
          <a:bodyPr spcFirstLastPara="1" wrap="square" lIns="91425" tIns="91425" rIns="91425" bIns="91425" anchor="t" anchorCtr="0">
            <a:noAutofit/>
          </a:bodyPr>
          <a:lstStyle/>
          <a:p>
            <a:pPr marL="285750" marR="0" indent="-285750" algn="just">
              <a:lnSpc>
                <a:spcPct val="115000"/>
              </a:lnSpc>
              <a:spcBef>
                <a:spcPts val="300"/>
              </a:spcBef>
              <a:spcAft>
                <a:spcPts val="300"/>
              </a:spcAft>
              <a:buFont typeface="Arial" panose="020B0604020202020204" pitchFamily="34" charset="0"/>
              <a:buChar char="•"/>
            </a:pP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Tiếp</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theo</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các</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thông</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tin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được</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đưa</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từ</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file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thực</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thi</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của</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chương</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trình</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sang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vùng</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địa</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chỉ</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vừa</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tạo</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Có</a:t>
            </a:r>
            <a:r>
              <a:rPr lang="en-US" kern="100">
                <a:effectLst/>
                <a:latin typeface="Montserrat" panose="00000500000000000000" pitchFamily="2" charset="0"/>
                <a:ea typeface="Aptos" panose="020B0004020202020204" pitchFamily="34" charset="0"/>
                <a:cs typeface="Times New Roman" panose="02020603050405020304" pitchFamily="18" charset="0"/>
              </a:rPr>
              <a:t> 3 </a:t>
            </a:r>
            <a:r>
              <a:rPr lang="en-US" kern="100" err="1">
                <a:effectLst/>
                <a:latin typeface="Montserrat" panose="00000500000000000000" pitchFamily="2" charset="0"/>
                <a:ea typeface="Aptos" panose="020B0004020202020204" pitchFamily="34" charset="0"/>
                <a:cs typeface="Times New Roman" panose="02020603050405020304" pitchFamily="18" charset="0"/>
              </a:rPr>
              <a:t>dạng</a:t>
            </a:r>
            <a:r>
              <a:rPr lang="en-US" kern="100">
                <a:effectLst/>
                <a:latin typeface="Montserrat" panose="00000500000000000000" pitchFamily="2" charset="0"/>
                <a:ea typeface="Aptos" panose="020B0004020202020204" pitchFamily="34" charset="0"/>
                <a:cs typeface="Times New Roman" panose="02020603050405020304" pitchFamily="18" charset="0"/>
              </a:rPr>
              <a:t> segment </a:t>
            </a:r>
            <a:r>
              <a:rPr lang="en-US" kern="100" err="1">
                <a:effectLst/>
                <a:latin typeface="Montserrat" panose="00000500000000000000" pitchFamily="2" charset="0"/>
                <a:ea typeface="Aptos" panose="020B0004020202020204" pitchFamily="34" charset="0"/>
                <a:cs typeface="Times New Roman" panose="02020603050405020304" pitchFamily="18" charset="0"/>
              </a:rPr>
              <a:t>khác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nhau</a:t>
            </a:r>
            <a:r>
              <a:rPr lang="en-US" kern="100">
                <a:effectLst/>
                <a:latin typeface="Montserrat" panose="00000500000000000000" pitchFamily="2" charset="0"/>
                <a:ea typeface="Aptos" panose="020B0004020202020204" pitchFamily="34" charset="0"/>
                <a:cs typeface="Times New Roman" panose="02020603050405020304" pitchFamily="18" charset="0"/>
              </a:rPr>
              <a:t> bao </a:t>
            </a:r>
            <a:r>
              <a:rPr lang="en-US" kern="100" err="1">
                <a:effectLst/>
                <a:latin typeface="Montserrat" panose="00000500000000000000" pitchFamily="2" charset="0"/>
                <a:ea typeface="Aptos" panose="020B0004020202020204" pitchFamily="34" charset="0"/>
                <a:cs typeface="Times New Roman" panose="02020603050405020304" pitchFamily="18" charset="0"/>
              </a:rPr>
              <a:t>gồm</a:t>
            </a:r>
            <a:r>
              <a:rPr lang="en-US" kern="100">
                <a:effectLst/>
                <a:latin typeface="Montserrat" panose="00000500000000000000" pitchFamily="2" charset="0"/>
                <a:ea typeface="Aptos" panose="020B0004020202020204" pitchFamily="34" charset="0"/>
                <a:cs typeface="Times New Roman" panose="02020603050405020304" pitchFamily="18" charset="0"/>
              </a:rPr>
              <a:t>: .text, .</a:t>
            </a:r>
            <a:r>
              <a:rPr lang="en-US" kern="100" err="1">
                <a:effectLst/>
                <a:latin typeface="Montserrat" panose="00000500000000000000" pitchFamily="2" charset="0"/>
                <a:ea typeface="Aptos" panose="020B0004020202020204" pitchFamily="34" charset="0"/>
                <a:cs typeface="Times New Roman" panose="02020603050405020304" pitchFamily="18" charset="0"/>
              </a:rPr>
              <a:t>bss</a:t>
            </a:r>
            <a:r>
              <a:rPr lang="en-US" kern="100">
                <a:effectLst/>
                <a:latin typeface="Montserrat" panose="00000500000000000000" pitchFamily="2" charset="0"/>
                <a:ea typeface="Aptos" panose="020B0004020202020204" pitchFamily="34" charset="0"/>
                <a:cs typeface="Times New Roman" panose="02020603050405020304" pitchFamily="18" charset="0"/>
              </a:rPr>
              <a:t>, and .</a:t>
            </a:r>
            <a:r>
              <a:rPr lang="vi-VN" kern="100">
                <a:effectLst/>
                <a:latin typeface="Montserrat" panose="00000500000000000000" pitchFamily="2" charset="0"/>
                <a:ea typeface="Aptos" panose="020B0004020202020204" pitchFamily="34" charset="0"/>
                <a:cs typeface="Times New Roman" panose="02020603050405020304" pitchFamily="18" charset="0"/>
              </a:rPr>
              <a:t>data.</a:t>
            </a:r>
            <a:endParaRPr lang="en-US" kern="100">
              <a:effectLst/>
              <a:latin typeface="Montserrat" panose="00000500000000000000" pitchFamily="2" charset="0"/>
              <a:ea typeface="Aptos" panose="020B0004020202020204" pitchFamily="34" charset="0"/>
              <a:cs typeface="Times New Roman" panose="02020603050405020304" pitchFamily="18" charset="0"/>
            </a:endParaRPr>
          </a:p>
          <a:p>
            <a:pPr marL="285750" marR="0" indent="-285750" algn="just">
              <a:lnSpc>
                <a:spcPct val="115000"/>
              </a:lnSpc>
              <a:spcBef>
                <a:spcPts val="300"/>
              </a:spcBef>
              <a:spcAft>
                <a:spcPts val="300"/>
              </a:spcAft>
              <a:buFont typeface="Arial" panose="020B0604020202020204" pitchFamily="34" charset="0"/>
              <a:buChar char="•"/>
            </a:pPr>
            <a:r>
              <a:rPr lang="en-US" kern="100">
                <a:effectLst/>
                <a:latin typeface="Montserrat" panose="00000500000000000000" pitchFamily="2" charset="0"/>
                <a:ea typeface="Aptos" panose="020B0004020202020204" pitchFamily="34" charset="0"/>
                <a:cs typeface="Times New Roman" panose="02020603050405020304" pitchFamily="18" charset="0"/>
              </a:rPr>
              <a:t> Stack </a:t>
            </a:r>
            <a:r>
              <a:rPr lang="en-US" kern="100" err="1">
                <a:effectLst/>
                <a:latin typeface="Montserrat" panose="00000500000000000000" pitchFamily="2" charset="0"/>
                <a:ea typeface="Aptos" panose="020B0004020202020204" pitchFamily="34" charset="0"/>
                <a:cs typeface="Times New Roman" panose="02020603050405020304" pitchFamily="18" charset="0"/>
              </a:rPr>
              <a:t>và</a:t>
            </a:r>
            <a:r>
              <a:rPr lang="en-US" kern="100">
                <a:effectLst/>
                <a:latin typeface="Montserrat" panose="00000500000000000000" pitchFamily="2" charset="0"/>
                <a:ea typeface="Aptos" panose="020B0004020202020204" pitchFamily="34" charset="0"/>
                <a:cs typeface="Times New Roman" panose="02020603050405020304" pitchFamily="18" charset="0"/>
              </a:rPr>
              <a:t> heap </a:t>
            </a:r>
            <a:r>
              <a:rPr lang="en-US" kern="100" err="1">
                <a:effectLst/>
                <a:latin typeface="Montserrat" panose="00000500000000000000" pitchFamily="2" charset="0"/>
                <a:ea typeface="Aptos" panose="020B0004020202020204" pitchFamily="34" charset="0"/>
                <a:cs typeface="Times New Roman" panose="02020603050405020304" pitchFamily="18" charset="0"/>
              </a:rPr>
              <a:t>được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khởi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vi-VN" kern="100">
                <a:effectLst/>
                <a:latin typeface="Montserrat" panose="00000500000000000000" pitchFamily="2" charset="0"/>
                <a:ea typeface="Aptos" panose="020B0004020202020204" pitchFamily="34" charset="0"/>
                <a:cs typeface="Times New Roman" panose="02020603050405020304" pitchFamily="18" charset="0"/>
              </a:rPr>
              <a:t>tạo.</a:t>
            </a:r>
            <a:endParaRPr lang="en-US" kern="100">
              <a:effectLst/>
              <a:latin typeface="Montserrat" panose="00000500000000000000" pitchFamily="2" charset="0"/>
              <a:ea typeface="Aptos" panose="020B0004020202020204" pitchFamily="34" charset="0"/>
              <a:cs typeface="Times New Roman" panose="02020603050405020304" pitchFamily="18" charset="0"/>
            </a:endParaRPr>
          </a:p>
          <a:p>
            <a:pPr marL="0" marR="0" indent="457200">
              <a:lnSpc>
                <a:spcPct val="115000"/>
              </a:lnSpc>
              <a:spcBef>
                <a:spcPts val="300"/>
              </a:spcBef>
              <a:spcAft>
                <a:spcPts val="300"/>
              </a:spcAft>
            </a:pPr>
            <a:endParaRPr lang="en-US" sz="1800" kern="100">
              <a:effectLst/>
              <a:latin typeface="Montserrat" panose="00000500000000000000" pitchFamily="2"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a:effectLst/>
                <a:latin typeface="Montserrat" panose="00000500000000000000" pitchFamily="2" charset="0"/>
                <a:ea typeface="Aptos" panose="020B0004020202020204" pitchFamily="34" charset="0"/>
                <a:cs typeface="Times New Roman" panose="02020603050405020304" pitchFamily="18" charset="0"/>
              </a:rPr>
              <a:t> </a:t>
            </a:r>
          </a:p>
        </p:txBody>
      </p:sp>
      <p:sp>
        <p:nvSpPr>
          <p:cNvPr id="4" name="Google Shape;242;p31">
            <a:extLst>
              <a:ext uri="{FF2B5EF4-FFF2-40B4-BE49-F238E27FC236}">
                <a16:creationId xmlns:a16="http://schemas.microsoft.com/office/drawing/2014/main" id="{F19A6AC7-4762-F6C7-7E46-9A403C9413A0}"/>
              </a:ext>
            </a:extLst>
          </p:cNvPr>
          <p:cNvSpPr txBox="1">
            <a:spLocks noGrp="1"/>
          </p:cNvSpPr>
          <p:nvPr>
            <p:ph type="title"/>
          </p:nvPr>
        </p:nvSpPr>
        <p:spPr>
          <a:xfrm>
            <a:off x="2951543" y="898909"/>
            <a:ext cx="3240915" cy="5976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accent2">
                    <a:lumMod val="75000"/>
                    <a:lumOff val="25000"/>
                  </a:schemeClr>
                </a:solidFill>
              </a:rPr>
              <a:t>Quản lí bộ nhớ</a:t>
            </a:r>
            <a:endParaRPr>
              <a:solidFill>
                <a:schemeClr val="accent2">
                  <a:lumMod val="75000"/>
                  <a:lumOff val="25000"/>
                </a:schemeClr>
              </a:solidFill>
            </a:endParaRPr>
          </a:p>
        </p:txBody>
      </p:sp>
    </p:spTree>
    <p:extLst>
      <p:ext uri="{BB962C8B-B14F-4D97-AF65-F5344CB8AC3E}">
        <p14:creationId xmlns:p14="http://schemas.microsoft.com/office/powerpoint/2010/main" val="40109401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2188598" y="1803979"/>
            <a:ext cx="4737413" cy="155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Stack-based </a:t>
            </a:r>
            <a:br>
              <a:rPr lang="vi-VN"/>
            </a:br>
            <a:r>
              <a:rPr lang="vi-VN"/>
              <a:t>buffer overflow</a:t>
            </a:r>
            <a:endParaRPr/>
          </a:p>
        </p:txBody>
      </p:sp>
      <p:sp>
        <p:nvSpPr>
          <p:cNvPr id="231" name="Google Shape;231;p30"/>
          <p:cNvSpPr txBox="1">
            <a:spLocks noGrp="1"/>
          </p:cNvSpPr>
          <p:nvPr>
            <p:ph type="title" idx="2"/>
          </p:nvPr>
        </p:nvSpPr>
        <p:spPr>
          <a:xfrm>
            <a:off x="3931820" y="1116244"/>
            <a:ext cx="1280360" cy="94810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solidFill>
                  <a:schemeClr val="accent2">
                    <a:lumMod val="75000"/>
                    <a:lumOff val="25000"/>
                  </a:schemeClr>
                </a:solidFill>
                <a:latin typeface="Montserrat ExtraBold" panose="00000900000000000000" pitchFamily="2" charset="0"/>
              </a:rPr>
              <a:t>0</a:t>
            </a:r>
            <a:r>
              <a:rPr lang="en-US">
                <a:solidFill>
                  <a:schemeClr val="accent2">
                    <a:lumMod val="75000"/>
                    <a:lumOff val="25000"/>
                  </a:schemeClr>
                </a:solidFill>
                <a:latin typeface="Montserrat ExtraBold" panose="00000900000000000000" pitchFamily="2" charset="0"/>
              </a:rPr>
              <a:t>4</a:t>
            </a:r>
            <a:endParaRPr>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Tree>
    <p:extLst>
      <p:ext uri="{BB962C8B-B14F-4D97-AF65-F5344CB8AC3E}">
        <p14:creationId xmlns:p14="http://schemas.microsoft.com/office/powerpoint/2010/main" val="27758770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p:cNvSpPr txBox="1">
            <a:spLocks noGrp="1"/>
          </p:cNvSpPr>
          <p:nvPr>
            <p:ph type="title"/>
          </p:nvPr>
        </p:nvSpPr>
        <p:spPr>
          <a:xfrm>
            <a:off x="1087245" y="449580"/>
            <a:ext cx="6603750" cy="5976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accent2">
                    <a:lumMod val="75000"/>
                    <a:lumOff val="25000"/>
                  </a:schemeClr>
                </a:solidFill>
              </a:rPr>
              <a:t>Stack-based buffer overflow</a:t>
            </a:r>
            <a:endParaRPr>
              <a:solidFill>
                <a:schemeClr val="accent2">
                  <a:lumMod val="75000"/>
                  <a:lumOff val="25000"/>
                </a:schemeClr>
              </a:solidFill>
            </a:endParaRPr>
          </a:p>
        </p:txBody>
      </p:sp>
      <p:sp>
        <p:nvSpPr>
          <p:cNvPr id="243" name="Google Shape;243;p31"/>
          <p:cNvSpPr txBox="1">
            <a:spLocks noGrp="1"/>
          </p:cNvSpPr>
          <p:nvPr>
            <p:ph type="subTitle" idx="1"/>
          </p:nvPr>
        </p:nvSpPr>
        <p:spPr>
          <a:xfrm>
            <a:off x="673118" y="1080470"/>
            <a:ext cx="4217827" cy="3613450"/>
          </a:xfrm>
          <a:prstGeom prst="rect">
            <a:avLst/>
          </a:prstGeom>
        </p:spPr>
        <p:txBody>
          <a:bodyPr spcFirstLastPara="1" wrap="square" lIns="91425" tIns="91425" rIns="91425" bIns="91425" anchor="t" anchorCtr="0">
            <a:noAutofit/>
          </a:bodyPr>
          <a:lstStyle/>
          <a:p>
            <a:pPr marL="0" marR="0" indent="457200" algn="just">
              <a:lnSpc>
                <a:spcPct val="115000"/>
              </a:lnSpc>
              <a:spcBef>
                <a:spcPts val="300"/>
              </a:spcBef>
              <a:spcAft>
                <a:spcPts val="300"/>
              </a:spcAft>
            </a:pPr>
            <a:r>
              <a:rPr lang="vi-VN" sz="1400" b="1">
                <a:solidFill>
                  <a:schemeClr val="accent1">
                    <a:lumMod val="75000"/>
                  </a:schemeClr>
                </a:solidFill>
                <a:latin typeface="Montserrat" panose="00000500000000000000" pitchFamily="2" charset="0"/>
              </a:rPr>
              <a:t>Stack-based buffer overflow </a:t>
            </a:r>
            <a:r>
              <a:rPr lang="vi-VN" sz="1400">
                <a:solidFill>
                  <a:schemeClr val="tx1"/>
                </a:solidFill>
                <a:latin typeface="Montserrat" panose="00000500000000000000" pitchFamily="2" charset="0"/>
              </a:rPr>
              <a:t>là một </a:t>
            </a:r>
            <a:r>
              <a:rPr lang="vi-VN" sz="1400" b="1">
                <a:solidFill>
                  <a:schemeClr val="accent1">
                    <a:lumMod val="75000"/>
                  </a:schemeClr>
                </a:solidFill>
                <a:latin typeface="Montserrat" panose="00000500000000000000" pitchFamily="2" charset="0"/>
              </a:rPr>
              <a:t>lỗ hổng bảo mật</a:t>
            </a:r>
            <a:r>
              <a:rPr lang="vi-VN" sz="1400">
                <a:solidFill>
                  <a:schemeClr val="tx1"/>
                </a:solidFill>
                <a:latin typeface="Montserrat" panose="00000500000000000000" pitchFamily="2" charset="0"/>
              </a:rPr>
              <a:t> xảy ra khi chương trình ghi dữ liệu vượt quá kích thước của một buffer được cấp phát trên stack. Điều này dẫn đến việc </a:t>
            </a:r>
            <a:r>
              <a:rPr lang="vi-VN" sz="1400" b="1">
                <a:solidFill>
                  <a:schemeClr val="accent1">
                    <a:lumMod val="75000"/>
                  </a:schemeClr>
                </a:solidFill>
                <a:latin typeface="Montserrat" panose="00000500000000000000" pitchFamily="2" charset="0"/>
              </a:rPr>
              <a:t>ghi đè lên các vùng bộ nhớ lân cận</a:t>
            </a:r>
            <a:r>
              <a:rPr lang="vi-VN" sz="1400">
                <a:solidFill>
                  <a:schemeClr val="tx1"/>
                </a:solidFill>
                <a:latin typeface="Montserrat" panose="00000500000000000000" pitchFamily="2" charset="0"/>
              </a:rPr>
              <a:t>, bao gồm cả các giá trị quan trọng như con trỏ trả về hoặc biến điều khiển.</a:t>
            </a:r>
            <a:endParaRPr lang="en-US" sz="1400">
              <a:solidFill>
                <a:schemeClr val="tx1"/>
              </a:solidFill>
              <a:latin typeface="Montserrat" panose="00000500000000000000" pitchFamily="2" charset="0"/>
            </a:endParaRPr>
          </a:p>
          <a:p>
            <a:pPr marL="0" marR="0" indent="457200" algn="just">
              <a:lnSpc>
                <a:spcPct val="115000"/>
              </a:lnSpc>
              <a:spcBef>
                <a:spcPts val="300"/>
              </a:spcBef>
              <a:spcAft>
                <a:spcPts val="300"/>
              </a:spcAft>
            </a:pPr>
            <a:r>
              <a:rPr lang="vi-VN" sz="1400">
                <a:solidFill>
                  <a:schemeClr val="tx1"/>
                </a:solidFill>
                <a:latin typeface="Montserrat" panose="00000500000000000000" pitchFamily="2" charset="0"/>
              </a:rPr>
              <a:t>Kẻ tấn công có thể lợi dụng lỗ hổng này để </a:t>
            </a:r>
            <a:r>
              <a:rPr lang="vi-VN" sz="1400" b="1">
                <a:solidFill>
                  <a:schemeClr val="accent1">
                    <a:lumMod val="75000"/>
                  </a:schemeClr>
                </a:solidFill>
                <a:latin typeface="Montserrat" panose="00000500000000000000" pitchFamily="2" charset="0"/>
              </a:rPr>
              <a:t>thực thi mã độc hoặc thay đổi luồng điều khiển của chương trình</a:t>
            </a:r>
            <a:r>
              <a:rPr lang="vi-VN" sz="1400">
                <a:solidFill>
                  <a:schemeClr val="tx1"/>
                </a:solidFill>
                <a:latin typeface="Montserrat" panose="00000500000000000000" pitchFamily="2" charset="0"/>
              </a:rPr>
              <a:t>, dẫn đến các cuộc tấn công như thực thi mã từ xa hoặc điều khiển chương trình.</a:t>
            </a:r>
            <a:endParaRPr lang="en-US" sz="1400" kern="100">
              <a:solidFill>
                <a:schemeClr val="tx1"/>
              </a:solidFill>
              <a:effectLst/>
              <a:latin typeface="Montserrat" panose="00000500000000000000" pitchFamily="2" charset="0"/>
              <a:ea typeface="Aptos" panose="020B0004020202020204" pitchFamily="34" charset="0"/>
              <a:cs typeface="Times New Roman" panose="02020603050405020304" pitchFamily="18" charset="0"/>
            </a:endParaRPr>
          </a:p>
        </p:txBody>
      </p:sp>
      <p:pic>
        <p:nvPicPr>
          <p:cNvPr id="5122" name="Picture 2" descr="How buffer overflow attacks work | Invicti">
            <a:extLst>
              <a:ext uri="{FF2B5EF4-FFF2-40B4-BE49-F238E27FC236}">
                <a16:creationId xmlns:a16="http://schemas.microsoft.com/office/drawing/2014/main" id="{5A593756-C680-46F8-0DDD-FEDB0DA43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9012" y="1840162"/>
            <a:ext cx="3432132" cy="1801869"/>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E94AD03-9F36-6E27-7CB4-706FDA0D6757}"/>
                  </a:ext>
                </a:extLst>
              </p14:cNvPr>
              <p14:cNvContentPartPr/>
              <p14:nvPr/>
            </p14:nvContentPartPr>
            <p14:xfrm>
              <a:off x="6775078" y="4170362"/>
              <a:ext cx="1387440" cy="204120"/>
            </p14:xfrm>
          </p:contentPart>
        </mc:Choice>
        <mc:Fallback xmlns="">
          <p:pic>
            <p:nvPicPr>
              <p:cNvPr id="2" name="Ink 1">
                <a:extLst>
                  <a:ext uri="{FF2B5EF4-FFF2-40B4-BE49-F238E27FC236}">
                    <a16:creationId xmlns:a16="http://schemas.microsoft.com/office/drawing/2014/main" id="{8E94AD03-9F36-6E27-7CB4-706FDA0D6757}"/>
                  </a:ext>
                </a:extLst>
              </p:cNvPr>
              <p:cNvPicPr/>
              <p:nvPr/>
            </p:nvPicPr>
            <p:blipFill>
              <a:blip r:embed="rId6"/>
              <a:stretch>
                <a:fillRect/>
              </a:stretch>
            </p:blipFill>
            <p:spPr>
              <a:xfrm>
                <a:off x="6712078" y="4107473"/>
                <a:ext cx="1513080" cy="329539"/>
              </a:xfrm>
              <a:prstGeom prst="rect">
                <a:avLst/>
              </a:prstGeom>
            </p:spPr>
          </p:pic>
        </mc:Fallback>
      </mc:AlternateContent>
    </p:spTree>
    <p:extLst>
      <p:ext uri="{BB962C8B-B14F-4D97-AF65-F5344CB8AC3E}">
        <p14:creationId xmlns:p14="http://schemas.microsoft.com/office/powerpoint/2010/main" val="2441398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1845671" y="2092398"/>
            <a:ext cx="5452658" cy="155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Cách phát hiện lỗi buffer overflow</a:t>
            </a:r>
            <a:endParaRPr/>
          </a:p>
        </p:txBody>
      </p:sp>
      <p:sp>
        <p:nvSpPr>
          <p:cNvPr id="231" name="Google Shape;231;p30"/>
          <p:cNvSpPr txBox="1">
            <a:spLocks noGrp="1"/>
          </p:cNvSpPr>
          <p:nvPr>
            <p:ph type="title" idx="2"/>
          </p:nvPr>
        </p:nvSpPr>
        <p:spPr>
          <a:xfrm>
            <a:off x="3949363" y="1245215"/>
            <a:ext cx="1245274" cy="97672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solidFill>
                  <a:schemeClr val="accent2">
                    <a:lumMod val="75000"/>
                    <a:lumOff val="25000"/>
                  </a:schemeClr>
                </a:solidFill>
                <a:latin typeface="Montserrat ExtraBold" panose="00000900000000000000" pitchFamily="2" charset="0"/>
              </a:rPr>
              <a:t>06</a:t>
            </a:r>
            <a:endParaRPr>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Tree>
    <p:extLst>
      <p:ext uri="{BB962C8B-B14F-4D97-AF65-F5344CB8AC3E}">
        <p14:creationId xmlns:p14="http://schemas.microsoft.com/office/powerpoint/2010/main" val="41186281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p:cNvSpPr txBox="1">
            <a:spLocks noGrp="1"/>
          </p:cNvSpPr>
          <p:nvPr>
            <p:ph type="title"/>
          </p:nvPr>
        </p:nvSpPr>
        <p:spPr>
          <a:xfrm>
            <a:off x="1039528" y="838375"/>
            <a:ext cx="7064944" cy="6378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accent2">
                    <a:lumMod val="75000"/>
                    <a:lumOff val="25000"/>
                  </a:schemeClr>
                </a:solidFill>
              </a:rPr>
              <a:t>Cách phát hiện lỗi buffer overflow</a:t>
            </a:r>
            <a:endParaRPr>
              <a:solidFill>
                <a:schemeClr val="accent2">
                  <a:lumMod val="75000"/>
                  <a:lumOff val="25000"/>
                </a:schemeClr>
              </a:solidFill>
            </a:endParaRPr>
          </a:p>
        </p:txBody>
      </p:sp>
      <p:sp>
        <p:nvSpPr>
          <p:cNvPr id="243" name="Google Shape;243;p31"/>
          <p:cNvSpPr txBox="1">
            <a:spLocks noGrp="1"/>
          </p:cNvSpPr>
          <p:nvPr>
            <p:ph type="subTitle" idx="1"/>
          </p:nvPr>
        </p:nvSpPr>
        <p:spPr>
          <a:xfrm>
            <a:off x="719933" y="1880802"/>
            <a:ext cx="7704134" cy="1473051"/>
          </a:xfrm>
          <a:prstGeom prst="rect">
            <a:avLst/>
          </a:prstGeom>
        </p:spPr>
        <p:txBody>
          <a:bodyPr spcFirstLastPara="1" wrap="square" lIns="91425" tIns="91425" rIns="91425" bIns="91425" anchor="t" anchorCtr="0">
            <a:noAutofit/>
          </a:bodyPr>
          <a:lstStyle/>
          <a:p>
            <a:pPr marL="0" marR="0" indent="457200" algn="just">
              <a:lnSpc>
                <a:spcPct val="115000"/>
              </a:lnSpc>
              <a:spcBef>
                <a:spcPts val="300"/>
              </a:spcBef>
              <a:spcAft>
                <a:spcPts val="300"/>
              </a:spcAft>
            </a:pPr>
            <a:r>
              <a:rPr lang="en-US" kern="100" err="1">
                <a:effectLst/>
                <a:latin typeface="Montserrat" panose="00000500000000000000" pitchFamily="2" charset="0"/>
                <a:ea typeface="Aptos" panose="020B0004020202020204" pitchFamily="34" charset="0"/>
                <a:cs typeface="Times New Roman" panose="02020603050405020304" pitchFamily="18" charset="0"/>
              </a:rPr>
              <a:t>Công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nghệ</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biên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dịch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tối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ưu</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để</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phát</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hiện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lỗi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tràn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bộ</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đệm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trong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chương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trình</a:t>
            </a:r>
            <a:r>
              <a:rPr lang="en-US" kern="100">
                <a:effectLst/>
                <a:latin typeface="Montserrat" panose="00000500000000000000" pitchFamily="2" charset="0"/>
                <a:ea typeface="Aptos" panose="020B0004020202020204" pitchFamily="34" charset="0"/>
                <a:cs typeface="Times New Roman" panose="02020603050405020304" pitchFamily="18" charset="0"/>
              </a:rPr>
              <a:t> C </a:t>
            </a:r>
            <a:r>
              <a:rPr lang="en-US" kern="100" err="1">
                <a:effectLst/>
                <a:latin typeface="Montserrat" panose="00000500000000000000" pitchFamily="2" charset="0"/>
                <a:ea typeface="Aptos" panose="020B0004020202020204" pitchFamily="34" charset="0"/>
                <a:cs typeface="Times New Roman" panose="02020603050405020304" pitchFamily="18" charset="0"/>
              </a:rPr>
              <a:t>hoặc</a:t>
            </a:r>
            <a:r>
              <a:rPr lang="en-US" kern="100">
                <a:effectLst/>
                <a:latin typeface="Montserrat" panose="00000500000000000000" pitchFamily="2" charset="0"/>
                <a:ea typeface="Aptos" panose="020B0004020202020204" pitchFamily="34" charset="0"/>
                <a:cs typeface="Times New Roman" panose="02020603050405020304" pitchFamily="18" charset="0"/>
              </a:rPr>
              <a:t> C++ </a:t>
            </a:r>
            <a:r>
              <a:rPr lang="en-US" kern="100" err="1">
                <a:effectLst/>
                <a:latin typeface="Montserrat" panose="00000500000000000000" pitchFamily="2" charset="0"/>
                <a:ea typeface="Aptos" panose="020B0004020202020204" pitchFamily="34" charset="0"/>
                <a:cs typeface="Times New Roman" panose="02020603050405020304" pitchFamily="18" charset="0"/>
              </a:rPr>
              <a:t>dựa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trên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việc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phân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tích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kích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thước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dữ</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liệu</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trong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mã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nguồn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Trình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biên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dịch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phải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hiểu</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thông</a:t>
            </a:r>
            <a:r>
              <a:rPr lang="en-US" kern="100">
                <a:effectLst/>
                <a:latin typeface="Montserrat" panose="00000500000000000000" pitchFamily="2" charset="0"/>
                <a:ea typeface="Aptos" panose="020B0004020202020204" pitchFamily="34" charset="0"/>
                <a:cs typeface="Times New Roman" panose="02020603050405020304" pitchFamily="18" charset="0"/>
              </a:rPr>
              <a:t> tin </a:t>
            </a:r>
            <a:r>
              <a:rPr lang="en-US" kern="100" err="1">
                <a:effectLst/>
                <a:latin typeface="Montserrat" panose="00000500000000000000" pitchFamily="2" charset="0"/>
                <a:ea typeface="Aptos" panose="020B0004020202020204" pitchFamily="34" charset="0"/>
                <a:cs typeface="Times New Roman" panose="02020603050405020304" pitchFamily="18" charset="0"/>
              </a:rPr>
              <a:t>từ</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khai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báo</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biến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và</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các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lệnh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gọi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hàm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để</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tạo</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ra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mã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đúng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E94AD03-9F36-6E27-7CB4-706FDA0D6757}"/>
                  </a:ext>
                </a:extLst>
              </p14:cNvPr>
              <p14:cNvContentPartPr/>
              <p14:nvPr/>
            </p14:nvContentPartPr>
            <p14:xfrm>
              <a:off x="6775078" y="4170362"/>
              <a:ext cx="1387440" cy="204120"/>
            </p14:xfrm>
          </p:contentPart>
        </mc:Choice>
        <mc:Fallback xmlns="">
          <p:pic>
            <p:nvPicPr>
              <p:cNvPr id="2" name="Ink 1">
                <a:extLst>
                  <a:ext uri="{FF2B5EF4-FFF2-40B4-BE49-F238E27FC236}">
                    <a16:creationId xmlns:a16="http://schemas.microsoft.com/office/drawing/2014/main" id="{8E94AD03-9F36-6E27-7CB4-706FDA0D6757}"/>
                  </a:ext>
                </a:extLst>
              </p:cNvPr>
              <p:cNvPicPr/>
              <p:nvPr/>
            </p:nvPicPr>
            <p:blipFill>
              <a:blip r:embed="rId5"/>
              <a:stretch>
                <a:fillRect/>
              </a:stretch>
            </p:blipFill>
            <p:spPr>
              <a:xfrm>
                <a:off x="6712078" y="4107473"/>
                <a:ext cx="1513080" cy="329539"/>
              </a:xfrm>
              <a:prstGeom prst="rect">
                <a:avLst/>
              </a:prstGeom>
            </p:spPr>
          </p:pic>
        </mc:Fallback>
      </mc:AlternateContent>
    </p:spTree>
    <p:extLst>
      <p:ext uri="{BB962C8B-B14F-4D97-AF65-F5344CB8AC3E}">
        <p14:creationId xmlns:p14="http://schemas.microsoft.com/office/powerpoint/2010/main" val="3826279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p:cNvSpPr txBox="1">
            <a:spLocks noGrp="1"/>
          </p:cNvSpPr>
          <p:nvPr>
            <p:ph type="subTitle" idx="1"/>
          </p:nvPr>
        </p:nvSpPr>
        <p:spPr>
          <a:xfrm>
            <a:off x="719933" y="1688222"/>
            <a:ext cx="7704134" cy="1665632"/>
          </a:xfrm>
          <a:prstGeom prst="rect">
            <a:avLst/>
          </a:prstGeom>
        </p:spPr>
        <p:txBody>
          <a:bodyPr spcFirstLastPara="1" wrap="square" lIns="91425" tIns="91425" rIns="91425" bIns="91425" anchor="t" anchorCtr="0">
            <a:noAutofit/>
          </a:bodyPr>
          <a:lstStyle/>
          <a:p>
            <a:pPr marL="0" marR="0" indent="457200" algn="just">
              <a:lnSpc>
                <a:spcPct val="115000"/>
              </a:lnSpc>
              <a:spcBef>
                <a:spcPts val="300"/>
              </a:spcBef>
              <a:spcAft>
                <a:spcPts val="300"/>
              </a:spcAft>
            </a:pPr>
            <a:r>
              <a:rPr lang="en-US" kern="100" err="1">
                <a:effectLst/>
                <a:latin typeface="Montserrat" panose="00000500000000000000" pitchFamily="2" charset="0"/>
                <a:ea typeface="Aptos" panose="020B0004020202020204" pitchFamily="34" charset="0"/>
                <a:cs typeface="Times New Roman" panose="02020603050405020304" pitchFamily="18" charset="0"/>
              </a:rPr>
              <a:t>Phương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pháp</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phân</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tích</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liên</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thủ</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tục</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interprocedural</a:t>
            </a:r>
            <a:r>
              <a:rPr lang="en-US"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analysis) </a:t>
            </a:r>
            <a:r>
              <a:rPr lang="en-US" kern="100" err="1">
                <a:effectLst/>
                <a:latin typeface="Montserrat" panose="00000500000000000000" pitchFamily="2" charset="0"/>
                <a:ea typeface="Aptos" panose="020B0004020202020204" pitchFamily="34" charset="0"/>
                <a:cs typeface="Times New Roman" panose="02020603050405020304" pitchFamily="18" charset="0"/>
              </a:rPr>
              <a:t>giúp</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trình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biên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dịch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xác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định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các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lỗ</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hổng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như</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cố</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gắng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sao</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chép</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dữ</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liệu</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quá</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lớn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vào</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bộ</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đệm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nhỏ</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Bằng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cách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xây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dựng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đồ</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thị</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kết</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nối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giữa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các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hàm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trình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biên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dịch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có</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thể</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phát</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hiện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lỗi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bảo</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mật</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tiềm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ẩn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chẳng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hạn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khi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dữ</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liệu</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ngoại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lai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được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đưa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vào</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bộ</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đệm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không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đủ</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kích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thước</a:t>
            </a:r>
            <a:r>
              <a:rPr lang="en-US" kern="100">
                <a:effectLst/>
                <a:latin typeface="Montserrat" panose="00000500000000000000" pitchFamily="2" charset="0"/>
                <a:ea typeface="Aptos" panose="020B0004020202020204" pitchFamily="34" charset="0"/>
                <a:cs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E94AD03-9F36-6E27-7CB4-706FDA0D6757}"/>
                  </a:ext>
                </a:extLst>
              </p14:cNvPr>
              <p14:cNvContentPartPr/>
              <p14:nvPr/>
            </p14:nvContentPartPr>
            <p14:xfrm>
              <a:off x="6775078" y="4170362"/>
              <a:ext cx="1387440" cy="204120"/>
            </p14:xfrm>
          </p:contentPart>
        </mc:Choice>
        <mc:Fallback xmlns="">
          <p:pic>
            <p:nvPicPr>
              <p:cNvPr id="2" name="Ink 1">
                <a:extLst>
                  <a:ext uri="{FF2B5EF4-FFF2-40B4-BE49-F238E27FC236}">
                    <a16:creationId xmlns:a16="http://schemas.microsoft.com/office/drawing/2014/main" id="{8E94AD03-9F36-6E27-7CB4-706FDA0D6757}"/>
                  </a:ext>
                </a:extLst>
              </p:cNvPr>
              <p:cNvPicPr/>
              <p:nvPr/>
            </p:nvPicPr>
            <p:blipFill>
              <a:blip r:embed="rId5"/>
              <a:stretch>
                <a:fillRect/>
              </a:stretch>
            </p:blipFill>
            <p:spPr>
              <a:xfrm>
                <a:off x="6712078" y="4107473"/>
                <a:ext cx="1513080" cy="329539"/>
              </a:xfrm>
              <a:prstGeom prst="rect">
                <a:avLst/>
              </a:prstGeom>
            </p:spPr>
          </p:pic>
        </mc:Fallback>
      </mc:AlternateContent>
      <p:sp>
        <p:nvSpPr>
          <p:cNvPr id="5" name="Google Shape;242;p31">
            <a:extLst>
              <a:ext uri="{FF2B5EF4-FFF2-40B4-BE49-F238E27FC236}">
                <a16:creationId xmlns:a16="http://schemas.microsoft.com/office/drawing/2014/main" id="{426F9A84-E07D-34AB-80F3-E2F0B028536B}"/>
              </a:ext>
            </a:extLst>
          </p:cNvPr>
          <p:cNvSpPr txBox="1">
            <a:spLocks/>
          </p:cNvSpPr>
          <p:nvPr/>
        </p:nvSpPr>
        <p:spPr>
          <a:xfrm>
            <a:off x="1039528" y="838375"/>
            <a:ext cx="7064944" cy="637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algn="ctr"/>
            <a:r>
              <a:rPr lang="vi-VN">
                <a:solidFill>
                  <a:schemeClr val="accent2">
                    <a:lumMod val="75000"/>
                    <a:lumOff val="25000"/>
                  </a:schemeClr>
                </a:solidFill>
              </a:rPr>
              <a:t>Cách phát hiện lỗi buffer overflow</a:t>
            </a:r>
          </a:p>
        </p:txBody>
      </p:sp>
    </p:spTree>
    <p:extLst>
      <p:ext uri="{BB962C8B-B14F-4D97-AF65-F5344CB8AC3E}">
        <p14:creationId xmlns:p14="http://schemas.microsoft.com/office/powerpoint/2010/main" val="21586095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2246067" y="2017663"/>
            <a:ext cx="4651866" cy="155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Cách khai</a:t>
            </a:r>
            <a:r>
              <a:rPr lang="en-US"/>
              <a:t> </a:t>
            </a:r>
            <a:r>
              <a:rPr lang="vi-VN"/>
              <a:t>thác lỗi cơ bản</a:t>
            </a:r>
          </a:p>
        </p:txBody>
      </p:sp>
      <p:sp>
        <p:nvSpPr>
          <p:cNvPr id="231" name="Google Shape;231;p30"/>
          <p:cNvSpPr txBox="1">
            <a:spLocks noGrp="1"/>
          </p:cNvSpPr>
          <p:nvPr>
            <p:ph type="title" idx="2"/>
          </p:nvPr>
        </p:nvSpPr>
        <p:spPr>
          <a:xfrm>
            <a:off x="3972223" y="1299166"/>
            <a:ext cx="1199554" cy="87314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solidFill>
                  <a:schemeClr val="accent2">
                    <a:lumMod val="75000"/>
                    <a:lumOff val="25000"/>
                  </a:schemeClr>
                </a:solidFill>
                <a:latin typeface="Montserrat ExtraBold" panose="00000900000000000000" pitchFamily="2" charset="0"/>
              </a:rPr>
              <a:t>0</a:t>
            </a:r>
            <a:r>
              <a:rPr lang="en-US">
                <a:solidFill>
                  <a:schemeClr val="accent2">
                    <a:lumMod val="75000"/>
                    <a:lumOff val="25000"/>
                  </a:schemeClr>
                </a:solidFill>
                <a:latin typeface="Montserrat ExtraBold" panose="00000900000000000000" pitchFamily="2" charset="0"/>
              </a:rPr>
              <a:t>5</a:t>
            </a:r>
            <a:endParaRPr>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Tree>
    <p:extLst>
      <p:ext uri="{BB962C8B-B14F-4D97-AF65-F5344CB8AC3E}">
        <p14:creationId xmlns:p14="http://schemas.microsoft.com/office/powerpoint/2010/main" val="21845082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idx="9"/>
          </p:nvPr>
        </p:nvSpPr>
        <p:spPr>
          <a:xfrm>
            <a:off x="752100" y="1387600"/>
            <a:ext cx="775800" cy="6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2">
                    <a:lumMod val="75000"/>
                    <a:lumOff val="25000"/>
                  </a:schemeClr>
                </a:solidFill>
                <a:latin typeface="Montserrat ExtraBold" panose="00000900000000000000" pitchFamily="2" charset="0"/>
              </a:rPr>
              <a:t>01</a:t>
            </a:r>
            <a:endParaRPr>
              <a:solidFill>
                <a:schemeClr val="accent2">
                  <a:lumMod val="75000"/>
                  <a:lumOff val="25000"/>
                </a:schemeClr>
              </a:solidFill>
              <a:latin typeface="Montserrat ExtraBold" panose="00000900000000000000" pitchFamily="2" charset="0"/>
            </a:endParaRPr>
          </a:p>
        </p:txBody>
      </p:sp>
      <p:sp>
        <p:nvSpPr>
          <p:cNvPr id="214" name="Google Shape;214;p29"/>
          <p:cNvSpPr txBox="1">
            <a:spLocks noGrp="1"/>
          </p:cNvSpPr>
          <p:nvPr>
            <p:ph type="title" idx="13"/>
          </p:nvPr>
        </p:nvSpPr>
        <p:spPr>
          <a:xfrm>
            <a:off x="752100" y="2807751"/>
            <a:ext cx="7758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2">
                    <a:lumMod val="75000"/>
                    <a:lumOff val="25000"/>
                  </a:schemeClr>
                </a:solidFill>
                <a:latin typeface="Montserrat ExtraBold" panose="00000900000000000000" pitchFamily="2" charset="0"/>
              </a:rPr>
              <a:t>03</a:t>
            </a:r>
            <a:endParaRPr>
              <a:solidFill>
                <a:schemeClr val="accent2">
                  <a:lumMod val="75000"/>
                  <a:lumOff val="25000"/>
                </a:schemeClr>
              </a:solidFill>
              <a:latin typeface="Montserrat ExtraBold" panose="00000900000000000000" pitchFamily="2" charset="0"/>
            </a:endParaRPr>
          </a:p>
        </p:txBody>
      </p:sp>
      <p:sp>
        <p:nvSpPr>
          <p:cNvPr id="215" name="Google Shape;215;p29"/>
          <p:cNvSpPr txBox="1">
            <a:spLocks noGrp="1"/>
          </p:cNvSpPr>
          <p:nvPr>
            <p:ph type="title" idx="14"/>
          </p:nvPr>
        </p:nvSpPr>
        <p:spPr>
          <a:xfrm>
            <a:off x="4572000" y="1388500"/>
            <a:ext cx="7758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2">
                    <a:lumMod val="75000"/>
                    <a:lumOff val="25000"/>
                  </a:schemeClr>
                </a:solidFill>
                <a:latin typeface="Montserrat ExtraBold" panose="00000900000000000000" pitchFamily="2" charset="0"/>
              </a:rPr>
              <a:t>02</a:t>
            </a:r>
            <a:endParaRPr>
              <a:solidFill>
                <a:schemeClr val="accent2">
                  <a:lumMod val="75000"/>
                  <a:lumOff val="25000"/>
                </a:schemeClr>
              </a:solidFill>
              <a:latin typeface="Montserrat ExtraBold" panose="00000900000000000000" pitchFamily="2" charset="0"/>
            </a:endParaRPr>
          </a:p>
        </p:txBody>
      </p:sp>
      <p:sp>
        <p:nvSpPr>
          <p:cNvPr id="219" name="Google Shape;219;p29"/>
          <p:cNvSpPr txBox="1">
            <a:spLocks noGrp="1"/>
          </p:cNvSpPr>
          <p:nvPr>
            <p:ph type="title" idx="5"/>
          </p:nvPr>
        </p:nvSpPr>
        <p:spPr>
          <a:xfrm>
            <a:off x="1527890" y="2968862"/>
            <a:ext cx="1624178" cy="9702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vi-VN" sz="2800"/>
              <a:t>Địa chỉ trả về</a:t>
            </a:r>
            <a:endParaRPr sz="2800"/>
          </a:p>
        </p:txBody>
      </p:sp>
      <p:sp>
        <p:nvSpPr>
          <p:cNvPr id="220" name="Google Shape;220;p29"/>
          <p:cNvSpPr txBox="1">
            <a:spLocks noGrp="1"/>
          </p:cNvSpPr>
          <p:nvPr>
            <p:ph type="title"/>
          </p:nvPr>
        </p:nvSpPr>
        <p:spPr>
          <a:xfrm>
            <a:off x="3015890" y="411163"/>
            <a:ext cx="3112220" cy="913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2">
                    <a:lumMod val="90000"/>
                    <a:lumOff val="10000"/>
                  </a:schemeClr>
                </a:solidFill>
                <a:latin typeface="Montserrat ExtraBold" panose="00000900000000000000" pitchFamily="2" charset="0"/>
              </a:rPr>
              <a:t>NỘI DUNG</a:t>
            </a:r>
            <a:endParaRPr sz="4000">
              <a:solidFill>
                <a:schemeClr val="accent2">
                  <a:lumMod val="90000"/>
                  <a:lumOff val="10000"/>
                </a:schemeClr>
              </a:solidFill>
              <a:latin typeface="Montserrat ExtraBold" panose="00000900000000000000" pitchFamily="2" charset="0"/>
            </a:endParaRPr>
          </a:p>
        </p:txBody>
      </p:sp>
      <p:sp>
        <p:nvSpPr>
          <p:cNvPr id="221" name="Google Shape;221;p29"/>
          <p:cNvSpPr txBox="1">
            <a:spLocks noGrp="1"/>
          </p:cNvSpPr>
          <p:nvPr>
            <p:ph type="title" idx="2"/>
          </p:nvPr>
        </p:nvSpPr>
        <p:spPr>
          <a:xfrm>
            <a:off x="1432917" y="1703950"/>
            <a:ext cx="2291590" cy="10068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800"/>
              <a:t>Ôn tập về Stack</a:t>
            </a:r>
            <a:endParaRPr sz="2800"/>
          </a:p>
        </p:txBody>
      </p:sp>
      <p:sp>
        <p:nvSpPr>
          <p:cNvPr id="222" name="Google Shape;222;p29"/>
          <p:cNvSpPr txBox="1">
            <a:spLocks noGrp="1"/>
          </p:cNvSpPr>
          <p:nvPr>
            <p:ph type="title" idx="3"/>
          </p:nvPr>
        </p:nvSpPr>
        <p:spPr>
          <a:xfrm>
            <a:off x="5347800" y="1615372"/>
            <a:ext cx="3381586" cy="10068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800"/>
              <a:t>Vị trí của Buffer trên Stack</a:t>
            </a:r>
            <a:endParaRPr sz="2800"/>
          </a:p>
        </p:txBody>
      </p:sp>
      <p:sp>
        <p:nvSpPr>
          <p:cNvPr id="6" name="Google Shape;213;p29">
            <a:extLst>
              <a:ext uri="{FF2B5EF4-FFF2-40B4-BE49-F238E27FC236}">
                <a16:creationId xmlns:a16="http://schemas.microsoft.com/office/drawing/2014/main" id="{4030D479-0653-62F7-D1D3-02C752AEFA5E}"/>
              </a:ext>
            </a:extLst>
          </p:cNvPr>
          <p:cNvSpPr txBox="1">
            <a:spLocks/>
          </p:cNvSpPr>
          <p:nvPr/>
        </p:nvSpPr>
        <p:spPr>
          <a:xfrm>
            <a:off x="4572000" y="2748670"/>
            <a:ext cx="775800" cy="63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Montserrat"/>
              <a:buNone/>
              <a:defRPr sz="3000" b="1" i="0" u="none" strike="noStrike" cap="none">
                <a:solidFill>
                  <a:schemeClr val="accen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9pPr>
          </a:lstStyle>
          <a:p>
            <a:r>
              <a:rPr lang="vi-VN">
                <a:solidFill>
                  <a:schemeClr val="accent2">
                    <a:lumMod val="75000"/>
                    <a:lumOff val="25000"/>
                  </a:schemeClr>
                </a:solidFill>
                <a:latin typeface="Montserrat ExtraBold" panose="00000900000000000000" pitchFamily="2" charset="0"/>
              </a:rPr>
              <a:t>0</a:t>
            </a:r>
            <a:r>
              <a:rPr lang="en-US">
                <a:solidFill>
                  <a:schemeClr val="accent2">
                    <a:lumMod val="75000"/>
                    <a:lumOff val="25000"/>
                  </a:schemeClr>
                </a:solidFill>
                <a:latin typeface="Montserrat ExtraBold" panose="00000900000000000000" pitchFamily="2" charset="0"/>
              </a:rPr>
              <a:t>4</a:t>
            </a:r>
            <a:endParaRPr lang="vi-VN">
              <a:solidFill>
                <a:schemeClr val="accent2">
                  <a:lumMod val="75000"/>
                  <a:lumOff val="25000"/>
                </a:schemeClr>
              </a:solidFill>
              <a:latin typeface="Montserrat ExtraBold" panose="00000900000000000000" pitchFamily="2" charset="0"/>
            </a:endParaRPr>
          </a:p>
        </p:txBody>
      </p:sp>
      <p:sp>
        <p:nvSpPr>
          <p:cNvPr id="7" name="Google Shape;221;p29">
            <a:extLst>
              <a:ext uri="{FF2B5EF4-FFF2-40B4-BE49-F238E27FC236}">
                <a16:creationId xmlns:a16="http://schemas.microsoft.com/office/drawing/2014/main" id="{5B262E04-23C0-5B8E-180C-9AF6AF1BD40C}"/>
              </a:ext>
            </a:extLst>
          </p:cNvPr>
          <p:cNvSpPr txBox="1">
            <a:spLocks/>
          </p:cNvSpPr>
          <p:nvPr/>
        </p:nvSpPr>
        <p:spPr>
          <a:xfrm>
            <a:off x="5268194" y="3041105"/>
            <a:ext cx="3253655" cy="9081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1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vi-VN" sz="2700"/>
              <a:t>Stack-based buffer overflows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idx="6"/>
          </p:nvPr>
        </p:nvSpPr>
        <p:spPr>
          <a:xfrm>
            <a:off x="720000" y="658384"/>
            <a:ext cx="7704000" cy="791959"/>
          </a:xfrm>
          <a:prstGeom prst="rect">
            <a:avLst/>
          </a:prstGeom>
        </p:spPr>
        <p:txBody>
          <a:bodyPr spcFirstLastPara="1" wrap="square" lIns="91425" tIns="91425" rIns="91425" bIns="91425" anchor="t" anchorCtr="0">
            <a:noAutofit/>
          </a:bodyPr>
          <a:lstStyle/>
          <a:p>
            <a:pPr marL="0" marR="0" indent="457200" algn="ctr">
              <a:lnSpc>
                <a:spcPct val="115000"/>
              </a:lnSpc>
              <a:spcBef>
                <a:spcPts val="300"/>
              </a:spcBef>
              <a:spcAft>
                <a:spcPts val="300"/>
              </a:spcAft>
            </a:pPr>
            <a:r>
              <a:rPr lang="vi-VN">
                <a:solidFill>
                  <a:schemeClr val="accent2">
                    <a:lumMod val="75000"/>
                    <a:lumOff val="25000"/>
                  </a:schemeClr>
                </a:solidFill>
              </a:rPr>
              <a:t>Cách khai thác lỗi cơ bản</a:t>
            </a:r>
            <a:br>
              <a:rPr lang="en-US" sz="1800" kern="100">
                <a:solidFill>
                  <a:schemeClr val="accent2">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rPr>
            </a:br>
            <a:endParaRPr>
              <a:solidFill>
                <a:schemeClr val="accent2">
                  <a:lumMod val="75000"/>
                  <a:lumOff val="25000"/>
                </a:schemeClr>
              </a:solidFill>
            </a:endParaRPr>
          </a:p>
        </p:txBody>
      </p:sp>
      <p:sp>
        <p:nvSpPr>
          <p:cNvPr id="280" name="Google Shape;280;p34"/>
          <p:cNvSpPr txBox="1">
            <a:spLocks noGrp="1"/>
          </p:cNvSpPr>
          <p:nvPr>
            <p:ph type="subTitle" idx="1"/>
          </p:nvPr>
        </p:nvSpPr>
        <p:spPr>
          <a:xfrm>
            <a:off x="720000" y="2998358"/>
            <a:ext cx="24045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600">
                <a:latin typeface="Montserrat" panose="00000500000000000000" pitchFamily="2" charset="0"/>
              </a:rPr>
              <a:t>Tìm lỗ hổng buffer overflow</a:t>
            </a:r>
            <a:endParaRPr sz="1600">
              <a:latin typeface="Montserrat" panose="00000500000000000000" pitchFamily="2" charset="0"/>
            </a:endParaRPr>
          </a:p>
        </p:txBody>
      </p:sp>
      <p:sp>
        <p:nvSpPr>
          <p:cNvPr id="281" name="Google Shape;281;p34"/>
          <p:cNvSpPr txBox="1">
            <a:spLocks noGrp="1"/>
          </p:cNvSpPr>
          <p:nvPr>
            <p:ph type="subTitle" idx="3"/>
          </p:nvPr>
        </p:nvSpPr>
        <p:spPr>
          <a:xfrm>
            <a:off x="3379175" y="2998358"/>
            <a:ext cx="24045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600">
                <a:latin typeface="Montserrat" panose="00000500000000000000" pitchFamily="2" charset="0"/>
              </a:rPr>
              <a:t>Tạo dữ liệu đầu vào vượt quá kích thước buffer</a:t>
            </a:r>
            <a:endParaRPr sz="1600">
              <a:latin typeface="Montserrat" panose="00000500000000000000" pitchFamily="2" charset="0"/>
            </a:endParaRPr>
          </a:p>
        </p:txBody>
      </p:sp>
      <p:sp>
        <p:nvSpPr>
          <p:cNvPr id="282" name="Google Shape;282;p34"/>
          <p:cNvSpPr txBox="1">
            <a:spLocks noGrp="1"/>
          </p:cNvSpPr>
          <p:nvPr>
            <p:ph type="subTitle" idx="5"/>
          </p:nvPr>
        </p:nvSpPr>
        <p:spPr>
          <a:xfrm>
            <a:off x="6028934" y="2998358"/>
            <a:ext cx="24045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600">
                <a:latin typeface="Montserrat" panose="00000500000000000000" pitchFamily="2" charset="0"/>
              </a:rPr>
              <a:t>Ghi đè lên địa chỉ trả về </a:t>
            </a:r>
            <a:endParaRPr sz="1600">
              <a:latin typeface="Montserrat" panose="00000500000000000000" pitchFamily="2" charset="0"/>
            </a:endParaRPr>
          </a:p>
        </p:txBody>
      </p:sp>
      <p:sp>
        <p:nvSpPr>
          <p:cNvPr id="283" name="Google Shape;283;p34"/>
          <p:cNvSpPr txBox="1">
            <a:spLocks noGrp="1"/>
          </p:cNvSpPr>
          <p:nvPr>
            <p:ph type="title"/>
          </p:nvPr>
        </p:nvSpPr>
        <p:spPr>
          <a:xfrm>
            <a:off x="6028934" y="2680957"/>
            <a:ext cx="2404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000">
                <a:solidFill>
                  <a:schemeClr val="accent2">
                    <a:lumMod val="75000"/>
                    <a:lumOff val="25000"/>
                  </a:schemeClr>
                </a:solidFill>
                <a:latin typeface="Montserrat" panose="00000500000000000000" pitchFamily="2" charset="0"/>
              </a:rPr>
              <a:t>03</a:t>
            </a:r>
            <a:endParaRPr sz="2000">
              <a:solidFill>
                <a:schemeClr val="accent2">
                  <a:lumMod val="75000"/>
                  <a:lumOff val="25000"/>
                </a:schemeClr>
              </a:solidFill>
              <a:latin typeface="Montserrat" panose="00000500000000000000" pitchFamily="2" charset="0"/>
            </a:endParaRPr>
          </a:p>
        </p:txBody>
      </p:sp>
      <p:sp>
        <p:nvSpPr>
          <p:cNvPr id="284" name="Google Shape;284;p34"/>
          <p:cNvSpPr txBox="1">
            <a:spLocks noGrp="1"/>
          </p:cNvSpPr>
          <p:nvPr>
            <p:ph type="title" idx="2"/>
          </p:nvPr>
        </p:nvSpPr>
        <p:spPr>
          <a:xfrm>
            <a:off x="3379175" y="2680957"/>
            <a:ext cx="2404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000">
                <a:solidFill>
                  <a:schemeClr val="accent2">
                    <a:lumMod val="75000"/>
                    <a:lumOff val="25000"/>
                  </a:schemeClr>
                </a:solidFill>
                <a:latin typeface="Montserrat" panose="00000500000000000000" pitchFamily="2" charset="0"/>
              </a:rPr>
              <a:t>02</a:t>
            </a:r>
            <a:endParaRPr sz="2000">
              <a:solidFill>
                <a:schemeClr val="accent2">
                  <a:lumMod val="75000"/>
                  <a:lumOff val="25000"/>
                </a:schemeClr>
              </a:solidFill>
              <a:latin typeface="Montserrat" panose="00000500000000000000" pitchFamily="2" charset="0"/>
            </a:endParaRPr>
          </a:p>
        </p:txBody>
      </p:sp>
      <p:sp>
        <p:nvSpPr>
          <p:cNvPr id="285" name="Google Shape;285;p34"/>
          <p:cNvSpPr txBox="1">
            <a:spLocks noGrp="1"/>
          </p:cNvSpPr>
          <p:nvPr>
            <p:ph type="title" idx="4"/>
          </p:nvPr>
        </p:nvSpPr>
        <p:spPr>
          <a:xfrm>
            <a:off x="720000" y="2680957"/>
            <a:ext cx="2404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000">
                <a:solidFill>
                  <a:schemeClr val="accent2">
                    <a:lumMod val="75000"/>
                    <a:lumOff val="25000"/>
                  </a:schemeClr>
                </a:solidFill>
                <a:latin typeface="Montserrat" panose="00000500000000000000" pitchFamily="2" charset="0"/>
              </a:rPr>
              <a:t>01</a:t>
            </a:r>
            <a:endParaRPr sz="2000">
              <a:solidFill>
                <a:schemeClr val="accent2">
                  <a:lumMod val="75000"/>
                  <a:lumOff val="25000"/>
                </a:schemeClr>
              </a:solidFill>
              <a:latin typeface="Montserrat" panose="00000500000000000000" pitchFamily="2" charset="0"/>
            </a:endParaRPr>
          </a:p>
        </p:txBody>
      </p:sp>
      <p:grpSp>
        <p:nvGrpSpPr>
          <p:cNvPr id="286" name="Google Shape;286;p34"/>
          <p:cNvGrpSpPr/>
          <p:nvPr/>
        </p:nvGrpSpPr>
        <p:grpSpPr>
          <a:xfrm>
            <a:off x="6088080" y="2062356"/>
            <a:ext cx="487870" cy="393600"/>
            <a:chOff x="5541681" y="2471047"/>
            <a:chExt cx="351484" cy="350095"/>
          </a:xfrm>
        </p:grpSpPr>
        <p:sp>
          <p:nvSpPr>
            <p:cNvPr id="287" name="Google Shape;287;p34"/>
            <p:cNvSpPr/>
            <p:nvPr/>
          </p:nvSpPr>
          <p:spPr>
            <a:xfrm>
              <a:off x="5708393" y="2471047"/>
              <a:ext cx="184773" cy="183383"/>
            </a:xfrm>
            <a:custGeom>
              <a:avLst/>
              <a:gdLst/>
              <a:ahLst/>
              <a:cxnLst/>
              <a:rect l="l" t="t" r="r" b="b"/>
              <a:pathLst>
                <a:path w="75" h="75" extrusionOk="0">
                  <a:moveTo>
                    <a:pt x="37" y="0"/>
                  </a:moveTo>
                  <a:cubicBezTo>
                    <a:pt x="16" y="0"/>
                    <a:pt x="0" y="17"/>
                    <a:pt x="0" y="38"/>
                  </a:cubicBezTo>
                  <a:cubicBezTo>
                    <a:pt x="0" y="58"/>
                    <a:pt x="16" y="75"/>
                    <a:pt x="37" y="75"/>
                  </a:cubicBezTo>
                  <a:cubicBezTo>
                    <a:pt x="58" y="75"/>
                    <a:pt x="75" y="58"/>
                    <a:pt x="75" y="38"/>
                  </a:cubicBezTo>
                  <a:cubicBezTo>
                    <a:pt x="75" y="17"/>
                    <a:pt x="58" y="0"/>
                    <a:pt x="37" y="0"/>
                  </a:cubicBezTo>
                  <a:close/>
                  <a:moveTo>
                    <a:pt x="33" y="56"/>
                  </a:moveTo>
                  <a:cubicBezTo>
                    <a:pt x="18" y="41"/>
                    <a:pt x="18" y="41"/>
                    <a:pt x="18" y="41"/>
                  </a:cubicBezTo>
                  <a:cubicBezTo>
                    <a:pt x="23" y="35"/>
                    <a:pt x="23" y="35"/>
                    <a:pt x="23" y="35"/>
                  </a:cubicBezTo>
                  <a:cubicBezTo>
                    <a:pt x="33" y="44"/>
                    <a:pt x="33" y="44"/>
                    <a:pt x="33" y="44"/>
                  </a:cubicBezTo>
                  <a:cubicBezTo>
                    <a:pt x="51" y="26"/>
                    <a:pt x="51" y="26"/>
                    <a:pt x="51" y="26"/>
                  </a:cubicBezTo>
                  <a:cubicBezTo>
                    <a:pt x="57" y="32"/>
                    <a:pt x="57" y="32"/>
                    <a:pt x="57" y="32"/>
                  </a:cubicBezTo>
                  <a:lnTo>
                    <a:pt x="33" y="5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34"/>
            <p:cNvSpPr/>
            <p:nvPr/>
          </p:nvSpPr>
          <p:spPr>
            <a:xfrm>
              <a:off x="5545848" y="2757235"/>
              <a:ext cx="56960" cy="56960"/>
            </a:xfrm>
            <a:custGeom>
              <a:avLst/>
              <a:gdLst/>
              <a:ahLst/>
              <a:cxnLst/>
              <a:rect l="l" t="t" r="r" b="b"/>
              <a:pathLst>
                <a:path w="41" h="41" extrusionOk="0">
                  <a:moveTo>
                    <a:pt x="41" y="0"/>
                  </a:moveTo>
                  <a:lnTo>
                    <a:pt x="0" y="0"/>
                  </a:lnTo>
                  <a:lnTo>
                    <a:pt x="41" y="41"/>
                  </a:lnTo>
                  <a:lnTo>
                    <a:pt x="4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34"/>
            <p:cNvSpPr/>
            <p:nvPr/>
          </p:nvSpPr>
          <p:spPr>
            <a:xfrm>
              <a:off x="5541681" y="2512725"/>
              <a:ext cx="247289" cy="308417"/>
            </a:xfrm>
            <a:custGeom>
              <a:avLst/>
              <a:gdLst/>
              <a:ahLst/>
              <a:cxnLst/>
              <a:rect l="l" t="t" r="r" b="b"/>
              <a:pathLst>
                <a:path w="101" h="126" extrusionOk="0">
                  <a:moveTo>
                    <a:pt x="33" y="126"/>
                  </a:moveTo>
                  <a:cubicBezTo>
                    <a:pt x="101" y="126"/>
                    <a:pt x="101" y="126"/>
                    <a:pt x="101" y="126"/>
                  </a:cubicBezTo>
                  <a:cubicBezTo>
                    <a:pt x="101" y="67"/>
                    <a:pt x="101" y="67"/>
                    <a:pt x="101" y="67"/>
                  </a:cubicBezTo>
                  <a:cubicBezTo>
                    <a:pt x="95" y="66"/>
                    <a:pt x="89" y="65"/>
                    <a:pt x="84" y="62"/>
                  </a:cubicBezTo>
                  <a:cubicBezTo>
                    <a:pt x="84" y="67"/>
                    <a:pt x="84" y="67"/>
                    <a:pt x="84" y="67"/>
                  </a:cubicBezTo>
                  <a:cubicBezTo>
                    <a:pt x="17" y="67"/>
                    <a:pt x="17" y="67"/>
                    <a:pt x="17" y="67"/>
                  </a:cubicBezTo>
                  <a:cubicBezTo>
                    <a:pt x="17" y="59"/>
                    <a:pt x="17" y="59"/>
                    <a:pt x="17" y="59"/>
                  </a:cubicBezTo>
                  <a:cubicBezTo>
                    <a:pt x="79" y="59"/>
                    <a:pt x="79" y="59"/>
                    <a:pt x="79" y="59"/>
                  </a:cubicBezTo>
                  <a:cubicBezTo>
                    <a:pt x="75" y="56"/>
                    <a:pt x="72" y="53"/>
                    <a:pt x="70" y="50"/>
                  </a:cubicBezTo>
                  <a:cubicBezTo>
                    <a:pt x="17" y="50"/>
                    <a:pt x="17" y="50"/>
                    <a:pt x="17" y="50"/>
                  </a:cubicBezTo>
                  <a:cubicBezTo>
                    <a:pt x="17" y="42"/>
                    <a:pt x="17" y="42"/>
                    <a:pt x="17" y="42"/>
                  </a:cubicBezTo>
                  <a:cubicBezTo>
                    <a:pt x="64" y="42"/>
                    <a:pt x="64" y="42"/>
                    <a:pt x="64" y="42"/>
                  </a:cubicBezTo>
                  <a:cubicBezTo>
                    <a:pt x="63" y="39"/>
                    <a:pt x="62" y="36"/>
                    <a:pt x="61" y="34"/>
                  </a:cubicBezTo>
                  <a:cubicBezTo>
                    <a:pt x="17" y="34"/>
                    <a:pt x="17" y="34"/>
                    <a:pt x="17" y="34"/>
                  </a:cubicBezTo>
                  <a:cubicBezTo>
                    <a:pt x="17" y="25"/>
                    <a:pt x="17" y="25"/>
                    <a:pt x="17" y="25"/>
                  </a:cubicBezTo>
                  <a:cubicBezTo>
                    <a:pt x="59" y="25"/>
                    <a:pt x="59" y="25"/>
                    <a:pt x="59" y="25"/>
                  </a:cubicBezTo>
                  <a:cubicBezTo>
                    <a:pt x="59" y="24"/>
                    <a:pt x="59" y="22"/>
                    <a:pt x="59" y="21"/>
                  </a:cubicBezTo>
                  <a:cubicBezTo>
                    <a:pt x="59" y="13"/>
                    <a:pt x="61" y="6"/>
                    <a:pt x="64" y="0"/>
                  </a:cubicBezTo>
                  <a:cubicBezTo>
                    <a:pt x="0" y="0"/>
                    <a:pt x="0" y="0"/>
                    <a:pt x="0" y="0"/>
                  </a:cubicBezTo>
                  <a:cubicBezTo>
                    <a:pt x="0" y="92"/>
                    <a:pt x="0" y="92"/>
                    <a:pt x="0" y="92"/>
                  </a:cubicBezTo>
                  <a:cubicBezTo>
                    <a:pt x="33" y="92"/>
                    <a:pt x="33" y="92"/>
                    <a:pt x="33" y="92"/>
                  </a:cubicBezTo>
                  <a:lnTo>
                    <a:pt x="33" y="126"/>
                  </a:lnTo>
                  <a:close/>
                  <a:moveTo>
                    <a:pt x="42" y="75"/>
                  </a:moveTo>
                  <a:cubicBezTo>
                    <a:pt x="84" y="75"/>
                    <a:pt x="84" y="75"/>
                    <a:pt x="84" y="75"/>
                  </a:cubicBezTo>
                  <a:cubicBezTo>
                    <a:pt x="84" y="84"/>
                    <a:pt x="84" y="84"/>
                    <a:pt x="84" y="84"/>
                  </a:cubicBezTo>
                  <a:cubicBezTo>
                    <a:pt x="42" y="84"/>
                    <a:pt x="42" y="84"/>
                    <a:pt x="42" y="84"/>
                  </a:cubicBezTo>
                  <a:lnTo>
                    <a:pt x="42" y="75"/>
                  </a:lnTo>
                  <a:close/>
                  <a:moveTo>
                    <a:pt x="42" y="92"/>
                  </a:moveTo>
                  <a:cubicBezTo>
                    <a:pt x="84" y="92"/>
                    <a:pt x="84" y="92"/>
                    <a:pt x="84" y="92"/>
                  </a:cubicBezTo>
                  <a:cubicBezTo>
                    <a:pt x="84" y="100"/>
                    <a:pt x="84" y="100"/>
                    <a:pt x="84" y="100"/>
                  </a:cubicBezTo>
                  <a:cubicBezTo>
                    <a:pt x="42" y="100"/>
                    <a:pt x="42" y="100"/>
                    <a:pt x="42" y="100"/>
                  </a:cubicBezTo>
                  <a:lnTo>
                    <a:pt x="42" y="9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 name="Google Shape;706;p47">
            <a:extLst>
              <a:ext uri="{FF2B5EF4-FFF2-40B4-BE49-F238E27FC236}">
                <a16:creationId xmlns:a16="http://schemas.microsoft.com/office/drawing/2014/main" id="{4518C353-9F5E-4502-6AC2-04F747742143}"/>
              </a:ext>
            </a:extLst>
          </p:cNvPr>
          <p:cNvGrpSpPr/>
          <p:nvPr/>
        </p:nvGrpSpPr>
        <p:grpSpPr>
          <a:xfrm>
            <a:off x="3410265" y="2097951"/>
            <a:ext cx="340518" cy="339172"/>
            <a:chOff x="2495022" y="3040645"/>
            <a:chExt cx="351485" cy="350095"/>
          </a:xfrm>
        </p:grpSpPr>
        <p:sp>
          <p:nvSpPr>
            <p:cNvPr id="6" name="Google Shape;707;p47">
              <a:extLst>
                <a:ext uri="{FF2B5EF4-FFF2-40B4-BE49-F238E27FC236}">
                  <a16:creationId xmlns:a16="http://schemas.microsoft.com/office/drawing/2014/main" id="{B5D93A83-3B97-A072-00DC-BAFD263E047A}"/>
                </a:ext>
              </a:extLst>
            </p:cNvPr>
            <p:cNvSpPr/>
            <p:nvPr/>
          </p:nvSpPr>
          <p:spPr>
            <a:xfrm>
              <a:off x="2597828" y="3204578"/>
              <a:ext cx="22200" cy="4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708;p47">
              <a:extLst>
                <a:ext uri="{FF2B5EF4-FFF2-40B4-BE49-F238E27FC236}">
                  <a16:creationId xmlns:a16="http://schemas.microsoft.com/office/drawing/2014/main" id="{571041A6-AD6D-D80B-1BE0-CB7D798CD9F7}"/>
                </a:ext>
              </a:extLst>
            </p:cNvPr>
            <p:cNvSpPr/>
            <p:nvPr/>
          </p:nvSpPr>
          <p:spPr>
            <a:xfrm>
              <a:off x="2721473" y="3101773"/>
              <a:ext cx="20700" cy="4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709;p47">
              <a:extLst>
                <a:ext uri="{FF2B5EF4-FFF2-40B4-BE49-F238E27FC236}">
                  <a16:creationId xmlns:a16="http://schemas.microsoft.com/office/drawing/2014/main" id="{9A254C06-A69A-25F0-3CF8-49B2BFAD31BA}"/>
                </a:ext>
              </a:extLst>
            </p:cNvPr>
            <p:cNvSpPr/>
            <p:nvPr/>
          </p:nvSpPr>
          <p:spPr>
            <a:xfrm>
              <a:off x="2556150" y="3101773"/>
              <a:ext cx="22200" cy="4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710;p47">
              <a:extLst>
                <a:ext uri="{FF2B5EF4-FFF2-40B4-BE49-F238E27FC236}">
                  <a16:creationId xmlns:a16="http://schemas.microsoft.com/office/drawing/2014/main" id="{D275707B-400F-1978-AAE0-458ADFF3A046}"/>
                </a:ext>
              </a:extLst>
            </p:cNvPr>
            <p:cNvSpPr/>
            <p:nvPr/>
          </p:nvSpPr>
          <p:spPr>
            <a:xfrm>
              <a:off x="2721473" y="3204578"/>
              <a:ext cx="20700" cy="4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711;p47">
              <a:extLst>
                <a:ext uri="{FF2B5EF4-FFF2-40B4-BE49-F238E27FC236}">
                  <a16:creationId xmlns:a16="http://schemas.microsoft.com/office/drawing/2014/main" id="{8C43CDB1-7087-6341-0D52-E4414F47BE1A}"/>
                </a:ext>
              </a:extLst>
            </p:cNvPr>
            <p:cNvSpPr/>
            <p:nvPr/>
          </p:nvSpPr>
          <p:spPr>
            <a:xfrm>
              <a:off x="2495022" y="3040645"/>
              <a:ext cx="351485" cy="244511"/>
            </a:xfrm>
            <a:custGeom>
              <a:avLst/>
              <a:gdLst/>
              <a:ahLst/>
              <a:cxnLst/>
              <a:rect l="l" t="t" r="r" b="b"/>
              <a:pathLst>
                <a:path w="253" h="176" extrusionOk="0">
                  <a:moveTo>
                    <a:pt x="0" y="176"/>
                  </a:moveTo>
                  <a:lnTo>
                    <a:pt x="253" y="176"/>
                  </a:lnTo>
                  <a:lnTo>
                    <a:pt x="253" y="0"/>
                  </a:lnTo>
                  <a:lnTo>
                    <a:pt x="0" y="0"/>
                  </a:lnTo>
                  <a:lnTo>
                    <a:pt x="0" y="176"/>
                  </a:lnTo>
                  <a:close/>
                  <a:moveTo>
                    <a:pt x="104" y="162"/>
                  </a:moveTo>
                  <a:lnTo>
                    <a:pt x="60" y="162"/>
                  </a:lnTo>
                  <a:lnTo>
                    <a:pt x="60" y="104"/>
                  </a:lnTo>
                  <a:lnTo>
                    <a:pt x="104" y="104"/>
                  </a:lnTo>
                  <a:lnTo>
                    <a:pt x="104" y="162"/>
                  </a:lnTo>
                  <a:close/>
                  <a:moveTo>
                    <a:pt x="207" y="30"/>
                  </a:moveTo>
                  <a:lnTo>
                    <a:pt x="223" y="30"/>
                  </a:lnTo>
                  <a:lnTo>
                    <a:pt x="223" y="88"/>
                  </a:lnTo>
                  <a:lnTo>
                    <a:pt x="207" y="88"/>
                  </a:lnTo>
                  <a:lnTo>
                    <a:pt x="207" y="30"/>
                  </a:lnTo>
                  <a:close/>
                  <a:moveTo>
                    <a:pt x="207" y="104"/>
                  </a:moveTo>
                  <a:lnTo>
                    <a:pt x="223" y="104"/>
                  </a:lnTo>
                  <a:lnTo>
                    <a:pt x="223" y="162"/>
                  </a:lnTo>
                  <a:lnTo>
                    <a:pt x="207" y="162"/>
                  </a:lnTo>
                  <a:lnTo>
                    <a:pt x="207" y="104"/>
                  </a:lnTo>
                  <a:close/>
                  <a:moveTo>
                    <a:pt x="148" y="30"/>
                  </a:moveTo>
                  <a:lnTo>
                    <a:pt x="193" y="30"/>
                  </a:lnTo>
                  <a:lnTo>
                    <a:pt x="193" y="88"/>
                  </a:lnTo>
                  <a:lnTo>
                    <a:pt x="148" y="88"/>
                  </a:lnTo>
                  <a:lnTo>
                    <a:pt x="148" y="30"/>
                  </a:lnTo>
                  <a:close/>
                  <a:moveTo>
                    <a:pt x="148" y="104"/>
                  </a:moveTo>
                  <a:lnTo>
                    <a:pt x="193" y="104"/>
                  </a:lnTo>
                  <a:lnTo>
                    <a:pt x="193" y="162"/>
                  </a:lnTo>
                  <a:lnTo>
                    <a:pt x="148" y="162"/>
                  </a:lnTo>
                  <a:lnTo>
                    <a:pt x="148" y="104"/>
                  </a:lnTo>
                  <a:close/>
                  <a:moveTo>
                    <a:pt x="118" y="30"/>
                  </a:moveTo>
                  <a:lnTo>
                    <a:pt x="134" y="30"/>
                  </a:lnTo>
                  <a:lnTo>
                    <a:pt x="134" y="88"/>
                  </a:lnTo>
                  <a:lnTo>
                    <a:pt x="118" y="88"/>
                  </a:lnTo>
                  <a:lnTo>
                    <a:pt x="118" y="30"/>
                  </a:lnTo>
                  <a:close/>
                  <a:moveTo>
                    <a:pt x="118" y="104"/>
                  </a:moveTo>
                  <a:lnTo>
                    <a:pt x="134" y="104"/>
                  </a:lnTo>
                  <a:lnTo>
                    <a:pt x="134" y="162"/>
                  </a:lnTo>
                  <a:lnTo>
                    <a:pt x="118" y="162"/>
                  </a:lnTo>
                  <a:lnTo>
                    <a:pt x="118" y="104"/>
                  </a:lnTo>
                  <a:close/>
                  <a:moveTo>
                    <a:pt x="90" y="30"/>
                  </a:moveTo>
                  <a:lnTo>
                    <a:pt x="104" y="30"/>
                  </a:lnTo>
                  <a:lnTo>
                    <a:pt x="104" y="88"/>
                  </a:lnTo>
                  <a:lnTo>
                    <a:pt x="90" y="88"/>
                  </a:lnTo>
                  <a:lnTo>
                    <a:pt x="90" y="30"/>
                  </a:lnTo>
                  <a:close/>
                  <a:moveTo>
                    <a:pt x="30" y="30"/>
                  </a:moveTo>
                  <a:lnTo>
                    <a:pt x="74" y="30"/>
                  </a:lnTo>
                  <a:lnTo>
                    <a:pt x="74" y="88"/>
                  </a:lnTo>
                  <a:lnTo>
                    <a:pt x="30" y="88"/>
                  </a:lnTo>
                  <a:lnTo>
                    <a:pt x="30" y="30"/>
                  </a:lnTo>
                  <a:close/>
                  <a:moveTo>
                    <a:pt x="30" y="104"/>
                  </a:moveTo>
                  <a:lnTo>
                    <a:pt x="44" y="104"/>
                  </a:lnTo>
                  <a:lnTo>
                    <a:pt x="44" y="162"/>
                  </a:lnTo>
                  <a:lnTo>
                    <a:pt x="30" y="162"/>
                  </a:lnTo>
                  <a:lnTo>
                    <a:pt x="30" y="10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712;p47">
              <a:extLst>
                <a:ext uri="{FF2B5EF4-FFF2-40B4-BE49-F238E27FC236}">
                  <a16:creationId xmlns:a16="http://schemas.microsoft.com/office/drawing/2014/main" id="{3D8357D7-7217-06BF-CB87-6B8B963A7658}"/>
                </a:ext>
              </a:extLst>
            </p:cNvPr>
            <p:cNvSpPr/>
            <p:nvPr/>
          </p:nvSpPr>
          <p:spPr>
            <a:xfrm>
              <a:off x="2495022" y="3307384"/>
              <a:ext cx="351485" cy="83356"/>
            </a:xfrm>
            <a:custGeom>
              <a:avLst/>
              <a:gdLst/>
              <a:ahLst/>
              <a:cxnLst/>
              <a:rect l="l" t="t" r="r" b="b"/>
              <a:pathLst>
                <a:path w="253" h="60" extrusionOk="0">
                  <a:moveTo>
                    <a:pt x="0" y="30"/>
                  </a:moveTo>
                  <a:lnTo>
                    <a:pt x="90" y="30"/>
                  </a:lnTo>
                  <a:lnTo>
                    <a:pt x="90" y="46"/>
                  </a:lnTo>
                  <a:lnTo>
                    <a:pt x="60" y="46"/>
                  </a:lnTo>
                  <a:lnTo>
                    <a:pt x="60" y="60"/>
                  </a:lnTo>
                  <a:lnTo>
                    <a:pt x="193" y="60"/>
                  </a:lnTo>
                  <a:lnTo>
                    <a:pt x="193" y="46"/>
                  </a:lnTo>
                  <a:lnTo>
                    <a:pt x="163" y="46"/>
                  </a:lnTo>
                  <a:lnTo>
                    <a:pt x="163" y="30"/>
                  </a:lnTo>
                  <a:lnTo>
                    <a:pt x="253" y="30"/>
                  </a:lnTo>
                  <a:lnTo>
                    <a:pt x="253" y="0"/>
                  </a:lnTo>
                  <a:lnTo>
                    <a:pt x="0" y="0"/>
                  </a:lnTo>
                  <a:lnTo>
                    <a:pt x="0" y="3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 name="Google Shape;643;p47">
            <a:extLst>
              <a:ext uri="{FF2B5EF4-FFF2-40B4-BE49-F238E27FC236}">
                <a16:creationId xmlns:a16="http://schemas.microsoft.com/office/drawing/2014/main" id="{D3928D16-A6DA-A502-24CF-CCF4FA1EA914}"/>
              </a:ext>
            </a:extLst>
          </p:cNvPr>
          <p:cNvGrpSpPr/>
          <p:nvPr/>
        </p:nvGrpSpPr>
        <p:grpSpPr>
          <a:xfrm>
            <a:off x="729434" y="2136981"/>
            <a:ext cx="340518" cy="340517"/>
            <a:chOff x="4784531" y="3599129"/>
            <a:chExt cx="351484" cy="351483"/>
          </a:xfrm>
        </p:grpSpPr>
        <p:sp>
          <p:nvSpPr>
            <p:cNvPr id="13" name="Google Shape;644;p47">
              <a:extLst>
                <a:ext uri="{FF2B5EF4-FFF2-40B4-BE49-F238E27FC236}">
                  <a16:creationId xmlns:a16="http://schemas.microsoft.com/office/drawing/2014/main" id="{410C56B5-59D2-C55C-9615-935471331669}"/>
                </a:ext>
              </a:extLst>
            </p:cNvPr>
            <p:cNvSpPr/>
            <p:nvPr/>
          </p:nvSpPr>
          <p:spPr>
            <a:xfrm>
              <a:off x="5033210" y="3599129"/>
              <a:ext cx="102806" cy="102806"/>
            </a:xfrm>
            <a:custGeom>
              <a:avLst/>
              <a:gdLst/>
              <a:ahLst/>
              <a:cxnLst/>
              <a:rect l="l" t="t" r="r" b="b"/>
              <a:pathLst>
                <a:path w="74" h="74" extrusionOk="0">
                  <a:moveTo>
                    <a:pt x="0" y="14"/>
                  </a:moveTo>
                  <a:lnTo>
                    <a:pt x="60" y="14"/>
                  </a:lnTo>
                  <a:lnTo>
                    <a:pt x="60" y="74"/>
                  </a:lnTo>
                  <a:lnTo>
                    <a:pt x="74" y="74"/>
                  </a:lnTo>
                  <a:lnTo>
                    <a:pt x="74" y="0"/>
                  </a:lnTo>
                  <a:lnTo>
                    <a:pt x="0" y="0"/>
                  </a:lnTo>
                  <a:lnTo>
                    <a:pt x="0" y="1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645;p47">
              <a:extLst>
                <a:ext uri="{FF2B5EF4-FFF2-40B4-BE49-F238E27FC236}">
                  <a16:creationId xmlns:a16="http://schemas.microsoft.com/office/drawing/2014/main" id="{B6DF5313-9BB6-B066-89E6-702B62C205B3}"/>
                </a:ext>
              </a:extLst>
            </p:cNvPr>
            <p:cNvSpPr/>
            <p:nvPr/>
          </p:nvSpPr>
          <p:spPr>
            <a:xfrm>
              <a:off x="5033210" y="3847807"/>
              <a:ext cx="102806" cy="102806"/>
            </a:xfrm>
            <a:custGeom>
              <a:avLst/>
              <a:gdLst/>
              <a:ahLst/>
              <a:cxnLst/>
              <a:rect l="l" t="t" r="r" b="b"/>
              <a:pathLst>
                <a:path w="74" h="74" extrusionOk="0">
                  <a:moveTo>
                    <a:pt x="60" y="60"/>
                  </a:moveTo>
                  <a:lnTo>
                    <a:pt x="0" y="60"/>
                  </a:lnTo>
                  <a:lnTo>
                    <a:pt x="0" y="74"/>
                  </a:lnTo>
                  <a:lnTo>
                    <a:pt x="74" y="74"/>
                  </a:lnTo>
                  <a:lnTo>
                    <a:pt x="74" y="0"/>
                  </a:lnTo>
                  <a:lnTo>
                    <a:pt x="60" y="0"/>
                  </a:lnTo>
                  <a:lnTo>
                    <a:pt x="60" y="6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646;p47">
              <a:extLst>
                <a:ext uri="{FF2B5EF4-FFF2-40B4-BE49-F238E27FC236}">
                  <a16:creationId xmlns:a16="http://schemas.microsoft.com/office/drawing/2014/main" id="{27AE9C93-E54E-38AE-CA26-B7441AA241D6}"/>
                </a:ext>
              </a:extLst>
            </p:cNvPr>
            <p:cNvSpPr/>
            <p:nvPr/>
          </p:nvSpPr>
          <p:spPr>
            <a:xfrm>
              <a:off x="4784531" y="3847807"/>
              <a:ext cx="102806" cy="102806"/>
            </a:xfrm>
            <a:custGeom>
              <a:avLst/>
              <a:gdLst/>
              <a:ahLst/>
              <a:cxnLst/>
              <a:rect l="l" t="t" r="r" b="b"/>
              <a:pathLst>
                <a:path w="74" h="74" extrusionOk="0">
                  <a:moveTo>
                    <a:pt x="14" y="0"/>
                  </a:moveTo>
                  <a:lnTo>
                    <a:pt x="0" y="0"/>
                  </a:lnTo>
                  <a:lnTo>
                    <a:pt x="0" y="74"/>
                  </a:lnTo>
                  <a:lnTo>
                    <a:pt x="74" y="74"/>
                  </a:lnTo>
                  <a:lnTo>
                    <a:pt x="74" y="60"/>
                  </a:lnTo>
                  <a:lnTo>
                    <a:pt x="14" y="60"/>
                  </a:lnTo>
                  <a:lnTo>
                    <a:pt x="14"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647;p47">
              <a:extLst>
                <a:ext uri="{FF2B5EF4-FFF2-40B4-BE49-F238E27FC236}">
                  <a16:creationId xmlns:a16="http://schemas.microsoft.com/office/drawing/2014/main" id="{6EC6DDAF-6D18-797E-84DC-88A693E264A3}"/>
                </a:ext>
              </a:extLst>
            </p:cNvPr>
            <p:cNvSpPr/>
            <p:nvPr/>
          </p:nvSpPr>
          <p:spPr>
            <a:xfrm>
              <a:off x="4784531" y="3599129"/>
              <a:ext cx="102806" cy="102806"/>
            </a:xfrm>
            <a:custGeom>
              <a:avLst/>
              <a:gdLst/>
              <a:ahLst/>
              <a:cxnLst/>
              <a:rect l="l" t="t" r="r" b="b"/>
              <a:pathLst>
                <a:path w="74" h="74" extrusionOk="0">
                  <a:moveTo>
                    <a:pt x="14" y="14"/>
                  </a:moveTo>
                  <a:lnTo>
                    <a:pt x="74" y="14"/>
                  </a:lnTo>
                  <a:lnTo>
                    <a:pt x="74" y="0"/>
                  </a:lnTo>
                  <a:lnTo>
                    <a:pt x="0" y="0"/>
                  </a:lnTo>
                  <a:lnTo>
                    <a:pt x="0" y="74"/>
                  </a:lnTo>
                  <a:lnTo>
                    <a:pt x="14" y="74"/>
                  </a:lnTo>
                  <a:lnTo>
                    <a:pt x="14" y="1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648;p47">
              <a:extLst>
                <a:ext uri="{FF2B5EF4-FFF2-40B4-BE49-F238E27FC236}">
                  <a16:creationId xmlns:a16="http://schemas.microsoft.com/office/drawing/2014/main" id="{7181887B-7D5C-B7AE-2499-F684266F5D87}"/>
                </a:ext>
              </a:extLst>
            </p:cNvPr>
            <p:cNvSpPr/>
            <p:nvPr/>
          </p:nvSpPr>
          <p:spPr>
            <a:xfrm>
              <a:off x="4826209" y="3640807"/>
              <a:ext cx="268129" cy="268129"/>
            </a:xfrm>
            <a:custGeom>
              <a:avLst/>
              <a:gdLst/>
              <a:ahLst/>
              <a:cxnLst/>
              <a:rect l="l" t="t" r="r" b="b"/>
              <a:pathLst>
                <a:path w="109" h="109" extrusionOk="0">
                  <a:moveTo>
                    <a:pt x="100" y="59"/>
                  </a:moveTo>
                  <a:cubicBezTo>
                    <a:pt x="109" y="59"/>
                    <a:pt x="109" y="59"/>
                    <a:pt x="109" y="59"/>
                  </a:cubicBezTo>
                  <a:cubicBezTo>
                    <a:pt x="109" y="50"/>
                    <a:pt x="109" y="50"/>
                    <a:pt x="109" y="50"/>
                  </a:cubicBezTo>
                  <a:cubicBezTo>
                    <a:pt x="100" y="50"/>
                    <a:pt x="100" y="50"/>
                    <a:pt x="100" y="50"/>
                  </a:cubicBezTo>
                  <a:cubicBezTo>
                    <a:pt x="98" y="28"/>
                    <a:pt x="81" y="11"/>
                    <a:pt x="59" y="9"/>
                  </a:cubicBezTo>
                  <a:cubicBezTo>
                    <a:pt x="59" y="0"/>
                    <a:pt x="59" y="0"/>
                    <a:pt x="59" y="0"/>
                  </a:cubicBezTo>
                  <a:cubicBezTo>
                    <a:pt x="50" y="0"/>
                    <a:pt x="50" y="0"/>
                    <a:pt x="50" y="0"/>
                  </a:cubicBezTo>
                  <a:cubicBezTo>
                    <a:pt x="50" y="9"/>
                    <a:pt x="50" y="9"/>
                    <a:pt x="50" y="9"/>
                  </a:cubicBezTo>
                  <a:cubicBezTo>
                    <a:pt x="28" y="11"/>
                    <a:pt x="11" y="28"/>
                    <a:pt x="9" y="50"/>
                  </a:cubicBezTo>
                  <a:cubicBezTo>
                    <a:pt x="0" y="50"/>
                    <a:pt x="0" y="50"/>
                    <a:pt x="0" y="50"/>
                  </a:cubicBezTo>
                  <a:cubicBezTo>
                    <a:pt x="0" y="59"/>
                    <a:pt x="0" y="59"/>
                    <a:pt x="0" y="59"/>
                  </a:cubicBezTo>
                  <a:cubicBezTo>
                    <a:pt x="9" y="59"/>
                    <a:pt x="9" y="59"/>
                    <a:pt x="9" y="59"/>
                  </a:cubicBezTo>
                  <a:cubicBezTo>
                    <a:pt x="11" y="81"/>
                    <a:pt x="28" y="98"/>
                    <a:pt x="50" y="100"/>
                  </a:cubicBezTo>
                  <a:cubicBezTo>
                    <a:pt x="50" y="109"/>
                    <a:pt x="50" y="109"/>
                    <a:pt x="50" y="109"/>
                  </a:cubicBezTo>
                  <a:cubicBezTo>
                    <a:pt x="59" y="109"/>
                    <a:pt x="59" y="109"/>
                    <a:pt x="59" y="109"/>
                  </a:cubicBezTo>
                  <a:cubicBezTo>
                    <a:pt x="59" y="100"/>
                    <a:pt x="59" y="100"/>
                    <a:pt x="59" y="100"/>
                  </a:cubicBezTo>
                  <a:cubicBezTo>
                    <a:pt x="81" y="98"/>
                    <a:pt x="98" y="81"/>
                    <a:pt x="100" y="59"/>
                  </a:cubicBezTo>
                  <a:close/>
                  <a:moveTo>
                    <a:pt x="59" y="17"/>
                  </a:moveTo>
                  <a:cubicBezTo>
                    <a:pt x="76" y="19"/>
                    <a:pt x="90" y="33"/>
                    <a:pt x="92" y="50"/>
                  </a:cubicBezTo>
                  <a:cubicBezTo>
                    <a:pt x="83" y="50"/>
                    <a:pt x="83" y="50"/>
                    <a:pt x="83" y="50"/>
                  </a:cubicBezTo>
                  <a:cubicBezTo>
                    <a:pt x="81" y="37"/>
                    <a:pt x="71" y="27"/>
                    <a:pt x="59" y="26"/>
                  </a:cubicBezTo>
                  <a:lnTo>
                    <a:pt x="59" y="17"/>
                  </a:lnTo>
                  <a:close/>
                  <a:moveTo>
                    <a:pt x="50" y="17"/>
                  </a:moveTo>
                  <a:cubicBezTo>
                    <a:pt x="50" y="26"/>
                    <a:pt x="50" y="26"/>
                    <a:pt x="50" y="26"/>
                  </a:cubicBezTo>
                  <a:cubicBezTo>
                    <a:pt x="37" y="27"/>
                    <a:pt x="27" y="37"/>
                    <a:pt x="26" y="50"/>
                  </a:cubicBezTo>
                  <a:cubicBezTo>
                    <a:pt x="17" y="50"/>
                    <a:pt x="17" y="50"/>
                    <a:pt x="17" y="50"/>
                  </a:cubicBezTo>
                  <a:cubicBezTo>
                    <a:pt x="19" y="33"/>
                    <a:pt x="33" y="19"/>
                    <a:pt x="50" y="17"/>
                  </a:cubicBezTo>
                  <a:close/>
                  <a:moveTo>
                    <a:pt x="50" y="92"/>
                  </a:moveTo>
                  <a:cubicBezTo>
                    <a:pt x="33" y="90"/>
                    <a:pt x="19" y="76"/>
                    <a:pt x="17" y="59"/>
                  </a:cubicBezTo>
                  <a:cubicBezTo>
                    <a:pt x="26" y="59"/>
                    <a:pt x="26" y="59"/>
                    <a:pt x="26" y="59"/>
                  </a:cubicBezTo>
                  <a:cubicBezTo>
                    <a:pt x="27" y="71"/>
                    <a:pt x="37" y="81"/>
                    <a:pt x="50" y="83"/>
                  </a:cubicBezTo>
                  <a:lnTo>
                    <a:pt x="50" y="92"/>
                  </a:lnTo>
                  <a:close/>
                  <a:moveTo>
                    <a:pt x="54" y="75"/>
                  </a:moveTo>
                  <a:cubicBezTo>
                    <a:pt x="43" y="75"/>
                    <a:pt x="34" y="66"/>
                    <a:pt x="34" y="54"/>
                  </a:cubicBezTo>
                  <a:cubicBezTo>
                    <a:pt x="34" y="43"/>
                    <a:pt x="43" y="34"/>
                    <a:pt x="54" y="34"/>
                  </a:cubicBezTo>
                  <a:cubicBezTo>
                    <a:pt x="66" y="34"/>
                    <a:pt x="75" y="43"/>
                    <a:pt x="75" y="54"/>
                  </a:cubicBezTo>
                  <a:cubicBezTo>
                    <a:pt x="75" y="66"/>
                    <a:pt x="66" y="75"/>
                    <a:pt x="54" y="75"/>
                  </a:cubicBezTo>
                  <a:close/>
                  <a:moveTo>
                    <a:pt x="59" y="92"/>
                  </a:moveTo>
                  <a:cubicBezTo>
                    <a:pt x="59" y="83"/>
                    <a:pt x="59" y="83"/>
                    <a:pt x="59" y="83"/>
                  </a:cubicBezTo>
                  <a:cubicBezTo>
                    <a:pt x="71" y="81"/>
                    <a:pt x="81" y="71"/>
                    <a:pt x="83" y="59"/>
                  </a:cubicBezTo>
                  <a:cubicBezTo>
                    <a:pt x="92" y="59"/>
                    <a:pt x="92" y="59"/>
                    <a:pt x="92" y="59"/>
                  </a:cubicBezTo>
                  <a:cubicBezTo>
                    <a:pt x="90" y="76"/>
                    <a:pt x="76" y="90"/>
                    <a:pt x="59" y="9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649;p47">
              <a:extLst>
                <a:ext uri="{FF2B5EF4-FFF2-40B4-BE49-F238E27FC236}">
                  <a16:creationId xmlns:a16="http://schemas.microsoft.com/office/drawing/2014/main" id="{CAC3CB18-75B8-54FA-89F0-4836475E1512}"/>
                </a:ext>
              </a:extLst>
            </p:cNvPr>
            <p:cNvSpPr/>
            <p:nvPr/>
          </p:nvSpPr>
          <p:spPr>
            <a:xfrm>
              <a:off x="4949854" y="3764451"/>
              <a:ext cx="22200" cy="22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p:cNvSpPr txBox="1">
            <a:spLocks noGrp="1"/>
          </p:cNvSpPr>
          <p:nvPr>
            <p:ph type="subTitle" idx="1"/>
          </p:nvPr>
        </p:nvSpPr>
        <p:spPr>
          <a:xfrm>
            <a:off x="719933" y="1893998"/>
            <a:ext cx="7704134" cy="1355503"/>
          </a:xfrm>
          <a:prstGeom prst="rect">
            <a:avLst/>
          </a:prstGeom>
        </p:spPr>
        <p:txBody>
          <a:bodyPr spcFirstLastPara="1" wrap="square" lIns="91425" tIns="91425" rIns="91425" bIns="91425" anchor="t" anchorCtr="0">
            <a:noAutofit/>
          </a:bodyPr>
          <a:lstStyle/>
          <a:p>
            <a:pPr marL="0" marR="0" algn="just">
              <a:lnSpc>
                <a:spcPct val="115000"/>
              </a:lnSpc>
              <a:spcBef>
                <a:spcPts val="300"/>
              </a:spcBef>
              <a:spcAft>
                <a:spcPts val="300"/>
              </a:spcAft>
            </a:pPr>
            <a:r>
              <a:rPr lang="vi-VN" b="1"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Ví dụ</a:t>
            </a:r>
            <a:r>
              <a:rPr lang="en-US" kern="100">
                <a:solidFill>
                  <a:schemeClr val="accent2">
                    <a:lumMod val="90000"/>
                    <a:lumOff val="10000"/>
                  </a:schemeClr>
                </a:solidFill>
                <a:effectLst/>
                <a:latin typeface="Montserrat" panose="00000500000000000000" pitchFamily="2" charset="0"/>
                <a:ea typeface="Aptos" panose="020B0004020202020204" pitchFamily="34" charset="0"/>
                <a:cs typeface="Times New Roman" panose="02020603050405020304" pitchFamily="18" charset="0"/>
              </a:rPr>
              <a:t>: </a:t>
            </a:r>
            <a:r>
              <a:rPr lang="en-US" kern="100">
                <a:effectLst/>
                <a:latin typeface="Consolas" panose="020B0609020204030204" pitchFamily="49" charset="0"/>
                <a:ea typeface="Aptos" panose="020B0004020202020204" pitchFamily="34" charset="0"/>
                <a:cs typeface="Times New Roman" panose="02020603050405020304" pitchFamily="18" charset="0"/>
              </a:rPr>
              <a:t>“AAAAAAAAAAAAAAAA\x90\x90\x90\x90\</a:t>
            </a:r>
            <a:r>
              <a:rPr lang="en-US" kern="100" err="1">
                <a:effectLst/>
                <a:latin typeface="Consolas" panose="020B0609020204030204" pitchFamily="49" charset="0"/>
                <a:ea typeface="Aptos" panose="020B0004020202020204" pitchFamily="34" charset="0"/>
                <a:cs typeface="Times New Roman" panose="02020603050405020304" pitchFamily="18" charset="0"/>
              </a:rPr>
              <a:t>xde</a:t>
            </a:r>
            <a:r>
              <a:rPr lang="en-US" kern="100">
                <a:effectLst/>
                <a:latin typeface="Consolas" panose="020B0609020204030204" pitchFamily="49" charset="0"/>
                <a:ea typeface="Aptos" panose="020B0004020202020204" pitchFamily="34" charset="0"/>
                <a:cs typeface="Times New Roman" panose="02020603050405020304" pitchFamily="18" charset="0"/>
              </a:rPr>
              <a:t>\</a:t>
            </a:r>
            <a:r>
              <a:rPr lang="en-US" kern="100" err="1">
                <a:effectLst/>
                <a:latin typeface="Consolas" panose="020B0609020204030204" pitchFamily="49" charset="0"/>
                <a:ea typeface="Aptos" panose="020B0004020202020204" pitchFamily="34" charset="0"/>
                <a:cs typeface="Times New Roman" panose="02020603050405020304" pitchFamily="18" charset="0"/>
              </a:rPr>
              <a:t>xad</a:t>
            </a:r>
            <a:r>
              <a:rPr lang="en-US" kern="100">
                <a:effectLst/>
                <a:latin typeface="Consolas" panose="020B0609020204030204" pitchFamily="49" charset="0"/>
                <a:ea typeface="Aptos" panose="020B0004020202020204" pitchFamily="34" charset="0"/>
                <a:cs typeface="Times New Roman" panose="02020603050405020304" pitchFamily="18" charset="0"/>
              </a:rPr>
              <a:t>\</a:t>
            </a:r>
            <a:r>
              <a:rPr lang="en-US" kern="100" err="1">
                <a:effectLst/>
                <a:latin typeface="Consolas" panose="020B0609020204030204" pitchFamily="49" charset="0"/>
                <a:ea typeface="Aptos" panose="020B0004020202020204" pitchFamily="34" charset="0"/>
                <a:cs typeface="Times New Roman" panose="02020603050405020304" pitchFamily="18" charset="0"/>
              </a:rPr>
              <a:t>xbe</a:t>
            </a:r>
            <a:r>
              <a:rPr lang="en-US" kern="100">
                <a:effectLst/>
                <a:latin typeface="Consolas" panose="020B0609020204030204" pitchFamily="49" charset="0"/>
                <a:ea typeface="Aptos" panose="020B0004020202020204" pitchFamily="34" charset="0"/>
                <a:cs typeface="Times New Roman" panose="02020603050405020304" pitchFamily="18" charset="0"/>
              </a:rPr>
              <a:t>\</a:t>
            </a:r>
            <a:r>
              <a:rPr lang="en-US" kern="100" err="1">
                <a:effectLst/>
                <a:latin typeface="Consolas" panose="020B0609020204030204" pitchFamily="49" charset="0"/>
                <a:ea typeface="Aptos" panose="020B0004020202020204" pitchFamily="34" charset="0"/>
                <a:cs typeface="Times New Roman" panose="02020603050405020304" pitchFamily="18" charset="0"/>
              </a:rPr>
              <a:t>xef</a:t>
            </a:r>
            <a:r>
              <a:rPr lang="en-US" kern="100">
                <a:latin typeface="Consolas" panose="020B0609020204030204" pitchFamily="49" charset="0"/>
                <a:ea typeface="Aptos" panose="020B0004020202020204" pitchFamily="34" charset="0"/>
                <a:cs typeface="Times New Roman" panose="02020603050405020304" pitchFamily="18" charset="0"/>
              </a:rPr>
              <a:t>”</a:t>
            </a:r>
            <a:r>
              <a:rPr lang="vi-VN"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trong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đó</a:t>
            </a:r>
            <a:r>
              <a:rPr lang="en-US" kern="100">
                <a:effectLst/>
                <a:latin typeface="Montserrat" panose="00000500000000000000" pitchFamily="2" charset="0"/>
                <a:ea typeface="Aptos" panose="020B0004020202020204" pitchFamily="34" charset="0"/>
                <a:cs typeface="Times New Roman" panose="02020603050405020304" pitchFamily="18" charset="0"/>
              </a:rPr>
              <a:t>:</a:t>
            </a:r>
          </a:p>
          <a:p>
            <a:pPr marL="0" marR="0" algn="just">
              <a:lnSpc>
                <a:spcPct val="115000"/>
              </a:lnSpc>
              <a:spcBef>
                <a:spcPts val="300"/>
              </a:spcBef>
              <a:spcAft>
                <a:spcPts val="300"/>
              </a:spcAft>
            </a:pPr>
            <a:r>
              <a:rPr lang="en-US" kern="100">
                <a:effectLst/>
                <a:latin typeface="Montserrat" panose="00000500000000000000" pitchFamily="2" charset="0"/>
                <a:ea typeface="Aptos" panose="020B0004020202020204" pitchFamily="34" charset="0"/>
                <a:cs typeface="Times New Roman" panose="02020603050405020304" pitchFamily="18" charset="0"/>
              </a:rPr>
              <a:t>	+ </a:t>
            </a:r>
            <a:r>
              <a:rPr lang="en-US" kern="100">
                <a:latin typeface="Montserrat" panose="00000500000000000000" pitchFamily="2" charset="0"/>
                <a:ea typeface="Aptos" panose="020B0004020202020204" pitchFamily="34" charset="0"/>
                <a:cs typeface="Times New Roman" panose="02020603050405020304" pitchFamily="18" charset="0"/>
              </a:rPr>
              <a:t>“</a:t>
            </a:r>
            <a:r>
              <a:rPr lang="en-US" kern="100">
                <a:effectLst/>
                <a:latin typeface="Consolas" panose="020B0609020204030204" pitchFamily="49" charset="0"/>
                <a:ea typeface="Aptos" panose="020B0004020202020204" pitchFamily="34" charset="0"/>
                <a:cs typeface="Times New Roman" panose="02020603050405020304" pitchFamily="18" charset="0"/>
              </a:rPr>
              <a:t>AAAAAAAAA</a:t>
            </a:r>
            <a:r>
              <a:rPr lang="en-US" kern="100">
                <a:latin typeface="Montserrat" panose="00000500000000000000" pitchFamily="2" charset="0"/>
                <a:ea typeface="Aptos" panose="020B0004020202020204" pitchFamily="34" charset="0"/>
                <a:cs typeface="Times New Roman" panose="02020603050405020304" pitchFamily="18" charset="0"/>
              </a:rPr>
              <a:t>..”</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là</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dữ</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liệu</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để</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làm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tràn</a:t>
            </a:r>
            <a:r>
              <a:rPr lang="en-US" kern="100">
                <a:effectLst/>
                <a:latin typeface="Montserrat" panose="00000500000000000000" pitchFamily="2" charset="0"/>
                <a:ea typeface="Aptos" panose="020B0004020202020204" pitchFamily="34" charset="0"/>
                <a:cs typeface="Times New Roman" panose="02020603050405020304" pitchFamily="18" charset="0"/>
              </a:rPr>
              <a:t> buffer.</a:t>
            </a:r>
          </a:p>
          <a:p>
            <a:pPr marL="0" marR="0" algn="just">
              <a:lnSpc>
                <a:spcPct val="115000"/>
              </a:lnSpc>
              <a:spcBef>
                <a:spcPts val="300"/>
              </a:spcBef>
              <a:spcAft>
                <a:spcPts val="300"/>
              </a:spcAft>
            </a:pPr>
            <a:r>
              <a:rPr lang="en-US" kern="100">
                <a:effectLst/>
                <a:latin typeface="Montserrat" panose="00000500000000000000" pitchFamily="2" charset="0"/>
                <a:ea typeface="Aptos" panose="020B0004020202020204" pitchFamily="34" charset="0"/>
                <a:cs typeface="Times New Roman" panose="02020603050405020304" pitchFamily="18" charset="0"/>
              </a:rPr>
              <a:t>	+ </a:t>
            </a:r>
            <a:r>
              <a:rPr lang="en-US" kern="100">
                <a:latin typeface="Montserrat" panose="00000500000000000000" pitchFamily="2" charset="0"/>
                <a:ea typeface="Aptos" panose="020B0004020202020204" pitchFamily="34" charset="0"/>
                <a:cs typeface="Times New Roman" panose="02020603050405020304" pitchFamily="18" charset="0"/>
              </a:rPr>
              <a:t>“</a:t>
            </a:r>
            <a:r>
              <a:rPr lang="en-US" kern="100">
                <a:effectLst/>
                <a:latin typeface="Consolas" panose="020B0609020204030204" pitchFamily="49" charset="0"/>
                <a:ea typeface="Aptos" panose="020B0004020202020204" pitchFamily="34" charset="0"/>
                <a:cs typeface="Times New Roman" panose="02020603050405020304" pitchFamily="18" charset="0"/>
              </a:rPr>
              <a:t>\</a:t>
            </a:r>
            <a:r>
              <a:rPr lang="en-US" kern="100" err="1">
                <a:effectLst/>
                <a:latin typeface="Consolas" panose="020B0609020204030204" pitchFamily="49" charset="0"/>
                <a:ea typeface="Aptos" panose="020B0004020202020204" pitchFamily="34" charset="0"/>
                <a:cs typeface="Times New Roman" panose="02020603050405020304" pitchFamily="18" charset="0"/>
              </a:rPr>
              <a:t>xde</a:t>
            </a:r>
            <a:r>
              <a:rPr lang="en-US" kern="100">
                <a:effectLst/>
                <a:latin typeface="Consolas" panose="020B0609020204030204" pitchFamily="49" charset="0"/>
                <a:ea typeface="Aptos" panose="020B0004020202020204" pitchFamily="34" charset="0"/>
                <a:cs typeface="Times New Roman" panose="02020603050405020304" pitchFamily="18" charset="0"/>
              </a:rPr>
              <a:t>\</a:t>
            </a:r>
            <a:r>
              <a:rPr lang="en-US" kern="100" err="1">
                <a:effectLst/>
                <a:latin typeface="Consolas" panose="020B0609020204030204" pitchFamily="49" charset="0"/>
                <a:ea typeface="Aptos" panose="020B0004020202020204" pitchFamily="34" charset="0"/>
                <a:cs typeface="Times New Roman" panose="02020603050405020304" pitchFamily="18" charset="0"/>
              </a:rPr>
              <a:t>xad</a:t>
            </a:r>
            <a:r>
              <a:rPr lang="en-US" kern="100">
                <a:effectLst/>
                <a:latin typeface="Consolas" panose="020B0609020204030204" pitchFamily="49" charset="0"/>
                <a:ea typeface="Aptos" panose="020B0004020202020204" pitchFamily="34" charset="0"/>
                <a:cs typeface="Times New Roman" panose="02020603050405020304" pitchFamily="18" charset="0"/>
              </a:rPr>
              <a:t>\</a:t>
            </a:r>
            <a:r>
              <a:rPr lang="en-US" kern="100" err="1">
                <a:effectLst/>
                <a:latin typeface="Consolas" panose="020B0609020204030204" pitchFamily="49" charset="0"/>
                <a:ea typeface="Aptos" panose="020B0004020202020204" pitchFamily="34" charset="0"/>
                <a:cs typeface="Times New Roman" panose="02020603050405020304" pitchFamily="18" charset="0"/>
              </a:rPr>
              <a:t>xbe</a:t>
            </a:r>
            <a:r>
              <a:rPr lang="en-US" kern="100">
                <a:effectLst/>
                <a:latin typeface="Consolas" panose="020B0609020204030204" pitchFamily="49" charset="0"/>
                <a:ea typeface="Aptos" panose="020B0004020202020204" pitchFamily="34" charset="0"/>
                <a:cs typeface="Times New Roman" panose="02020603050405020304" pitchFamily="18" charset="0"/>
              </a:rPr>
              <a:t>\</a:t>
            </a:r>
            <a:r>
              <a:rPr lang="en-US" kern="100" err="1">
                <a:effectLst/>
                <a:latin typeface="Consolas" panose="020B0609020204030204" pitchFamily="49" charset="0"/>
                <a:ea typeface="Aptos" panose="020B0004020202020204" pitchFamily="34" charset="0"/>
                <a:cs typeface="Times New Roman" panose="02020603050405020304" pitchFamily="18" charset="0"/>
              </a:rPr>
              <a:t>xef</a:t>
            </a:r>
            <a:r>
              <a:rPr lang="en-US" kern="100">
                <a:latin typeface="Montserrat" panose="00000500000000000000" pitchFamily="2" charset="0"/>
                <a:ea typeface="Aptos" panose="020B0004020202020204" pitchFamily="34" charset="0"/>
                <a:cs typeface="Times New Roman" panose="02020603050405020304" pitchFamily="18" charset="0"/>
              </a:rPr>
              <a:t>” </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là</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địa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chỉ</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mới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ghi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đè</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lên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địa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chỉ</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về</a:t>
            </a:r>
            <a:r>
              <a:rPr lang="en-US" kern="100">
                <a:effectLst/>
                <a:latin typeface="Montserrat" panose="00000500000000000000" pitchFamily="2" charset="0"/>
                <a:ea typeface="Aptos" panose="020B0004020202020204" pitchFamily="34" charset="0"/>
                <a:cs typeface="Times New Roman" panose="02020603050405020304" pitchFamily="18" charset="0"/>
              </a:rPr>
              <a:t>.</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E94AD03-9F36-6E27-7CB4-706FDA0D6757}"/>
                  </a:ext>
                </a:extLst>
              </p14:cNvPr>
              <p14:cNvContentPartPr/>
              <p14:nvPr/>
            </p14:nvContentPartPr>
            <p14:xfrm>
              <a:off x="6775078" y="4170362"/>
              <a:ext cx="1387440" cy="204120"/>
            </p14:xfrm>
          </p:contentPart>
        </mc:Choice>
        <mc:Fallback xmlns="">
          <p:pic>
            <p:nvPicPr>
              <p:cNvPr id="2" name="Ink 1">
                <a:extLst>
                  <a:ext uri="{FF2B5EF4-FFF2-40B4-BE49-F238E27FC236}">
                    <a16:creationId xmlns:a16="http://schemas.microsoft.com/office/drawing/2014/main" id="{8E94AD03-9F36-6E27-7CB4-706FDA0D6757}"/>
                  </a:ext>
                </a:extLst>
              </p:cNvPr>
              <p:cNvPicPr/>
              <p:nvPr/>
            </p:nvPicPr>
            <p:blipFill>
              <a:blip r:embed="rId5"/>
              <a:stretch>
                <a:fillRect/>
              </a:stretch>
            </p:blipFill>
            <p:spPr>
              <a:xfrm>
                <a:off x="6712078" y="4107473"/>
                <a:ext cx="1513080" cy="329539"/>
              </a:xfrm>
              <a:prstGeom prst="rect">
                <a:avLst/>
              </a:prstGeom>
            </p:spPr>
          </p:pic>
        </mc:Fallback>
      </mc:AlternateContent>
      <p:sp>
        <p:nvSpPr>
          <p:cNvPr id="12" name="TextBox 11">
            <a:extLst>
              <a:ext uri="{FF2B5EF4-FFF2-40B4-BE49-F238E27FC236}">
                <a16:creationId xmlns:a16="http://schemas.microsoft.com/office/drawing/2014/main" id="{45946D8C-288F-70B9-9915-36B9F6A2FD17}"/>
              </a:ext>
            </a:extLst>
          </p:cNvPr>
          <p:cNvSpPr txBox="1"/>
          <p:nvPr/>
        </p:nvSpPr>
        <p:spPr>
          <a:xfrm>
            <a:off x="1386840" y="838375"/>
            <a:ext cx="6370320" cy="769441"/>
          </a:xfrm>
          <a:prstGeom prst="rect">
            <a:avLst/>
          </a:prstGeom>
          <a:noFill/>
        </p:spPr>
        <p:txBody>
          <a:bodyPr wrap="square">
            <a:spAutoFit/>
          </a:bodyPr>
          <a:lstStyle/>
          <a:p>
            <a:pPr algn="ctr"/>
            <a:r>
              <a:rPr kumimoji="0" lang="vi-VN" sz="3000" b="1" i="0" u="none" strike="noStrike" kern="0" cap="none" spc="0" normalizeH="0" baseline="0" noProof="0">
                <a:ln>
                  <a:noFill/>
                </a:ln>
                <a:solidFill>
                  <a:srgbClr val="01203D">
                    <a:lumMod val="75000"/>
                    <a:lumOff val="25000"/>
                  </a:srgbClr>
                </a:solidFill>
                <a:effectLst/>
                <a:uLnTx/>
                <a:uFillTx/>
                <a:latin typeface="Montserrat"/>
                <a:sym typeface="Montserrat"/>
              </a:rPr>
              <a:t>Cách khai thác lỗi cơ bản</a:t>
            </a:r>
            <a:br>
              <a:rPr kumimoji="0" lang="en-US" sz="1800" b="1" i="0" u="none" strike="noStrike" kern="100" cap="none" spc="0" normalizeH="0" baseline="0" noProof="0">
                <a:ln>
                  <a:noFill/>
                </a:ln>
                <a:solidFill>
                  <a:srgbClr val="01203D">
                    <a:lumMod val="75000"/>
                    <a:lumOff val="25000"/>
                  </a:srgbClr>
                </a:solidFill>
                <a:effectLst/>
                <a:uLnTx/>
                <a:uFillTx/>
                <a:latin typeface="Aptos" panose="020B0004020202020204" pitchFamily="34" charset="0"/>
                <a:ea typeface="Aptos" panose="020B0004020202020204" pitchFamily="34" charset="0"/>
                <a:cs typeface="Times New Roman" panose="02020603050405020304" pitchFamily="18" charset="0"/>
                <a:sym typeface="Montserrat"/>
              </a:rPr>
            </a:br>
            <a:endParaRPr lang="en-US"/>
          </a:p>
        </p:txBody>
      </p:sp>
    </p:spTree>
    <p:extLst>
      <p:ext uri="{BB962C8B-B14F-4D97-AF65-F5344CB8AC3E}">
        <p14:creationId xmlns:p14="http://schemas.microsoft.com/office/powerpoint/2010/main" val="18826424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1396493" y="2259466"/>
            <a:ext cx="6351014" cy="8757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Biện pháp khắc phục</a:t>
            </a:r>
            <a:endParaRPr/>
          </a:p>
        </p:txBody>
      </p:sp>
      <p:sp>
        <p:nvSpPr>
          <p:cNvPr id="231" name="Google Shape;231;p30"/>
          <p:cNvSpPr txBox="1">
            <a:spLocks noGrp="1"/>
          </p:cNvSpPr>
          <p:nvPr>
            <p:ph type="title" idx="2"/>
          </p:nvPr>
        </p:nvSpPr>
        <p:spPr>
          <a:xfrm>
            <a:off x="3895624" y="1398977"/>
            <a:ext cx="1352752" cy="103516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solidFill>
                  <a:schemeClr val="accent2">
                    <a:lumMod val="75000"/>
                    <a:lumOff val="25000"/>
                  </a:schemeClr>
                </a:solidFill>
                <a:latin typeface="Montserrat ExtraBold" panose="00000900000000000000" pitchFamily="2" charset="0"/>
              </a:rPr>
              <a:t>0</a:t>
            </a:r>
            <a:r>
              <a:rPr lang="en-US">
                <a:solidFill>
                  <a:schemeClr val="accent2">
                    <a:lumMod val="75000"/>
                    <a:lumOff val="25000"/>
                  </a:schemeClr>
                </a:solidFill>
                <a:latin typeface="Montserrat ExtraBold" panose="00000900000000000000" pitchFamily="2" charset="0"/>
              </a:rPr>
              <a:t>6</a:t>
            </a:r>
            <a:endParaRPr>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Tree>
    <p:extLst>
      <p:ext uri="{BB962C8B-B14F-4D97-AF65-F5344CB8AC3E}">
        <p14:creationId xmlns:p14="http://schemas.microsoft.com/office/powerpoint/2010/main" val="38661441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p:cNvSpPr txBox="1">
            <a:spLocks noGrp="1"/>
          </p:cNvSpPr>
          <p:nvPr>
            <p:ph type="title"/>
          </p:nvPr>
        </p:nvSpPr>
        <p:spPr>
          <a:xfrm>
            <a:off x="1270125" y="606284"/>
            <a:ext cx="6603750" cy="6967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accent2">
                    <a:lumMod val="75000"/>
                    <a:lumOff val="25000"/>
                  </a:schemeClr>
                </a:solidFill>
              </a:rPr>
              <a:t>Biện pháp khắc phục</a:t>
            </a:r>
            <a:endParaRPr>
              <a:solidFill>
                <a:schemeClr val="accent2">
                  <a:lumMod val="75000"/>
                  <a:lumOff val="25000"/>
                </a:schemeClr>
              </a:solidFill>
            </a:endParaRPr>
          </a:p>
        </p:txBody>
      </p:sp>
      <p:sp>
        <p:nvSpPr>
          <p:cNvPr id="243" name="Google Shape;243;p31"/>
          <p:cNvSpPr txBox="1">
            <a:spLocks noGrp="1"/>
          </p:cNvSpPr>
          <p:nvPr>
            <p:ph type="subTitle" idx="1"/>
          </p:nvPr>
        </p:nvSpPr>
        <p:spPr>
          <a:xfrm>
            <a:off x="719933" y="1568242"/>
            <a:ext cx="7704134" cy="2394409"/>
          </a:xfrm>
          <a:prstGeom prst="rect">
            <a:avLst/>
          </a:prstGeom>
        </p:spPr>
        <p:txBody>
          <a:bodyPr spcFirstLastPara="1" wrap="square" lIns="91425" tIns="91425" rIns="91425" bIns="91425" anchor="t" anchorCtr="0">
            <a:noAutofit/>
          </a:bodyPr>
          <a:lstStyle/>
          <a:p>
            <a:pPr marL="285750" marR="0" indent="-285750" algn="just">
              <a:lnSpc>
                <a:spcPct val="115000"/>
              </a:lnSpc>
              <a:spcBef>
                <a:spcPts val="300"/>
              </a:spcBef>
              <a:spcAft>
                <a:spcPts val="300"/>
              </a:spcAft>
              <a:buFont typeface="Arial" panose="020B0604020202020204" pitchFamily="34" charset="0"/>
              <a:buChar char="•"/>
            </a:pPr>
            <a:r>
              <a:rPr lang="en-US" b="1" kern="100" err="1">
                <a:effectLst/>
                <a:latin typeface="Montserrat" panose="00000500000000000000" pitchFamily="2" charset="0"/>
                <a:ea typeface="Aptos" panose="020B0004020202020204" pitchFamily="34" charset="0"/>
                <a:cs typeface="Times New Roman" panose="02020603050405020304" pitchFamily="18" charset="0"/>
              </a:rPr>
              <a:t>Kiểm</a:t>
            </a:r>
            <a:r>
              <a:rPr lang="en-US" b="1"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effectLst/>
                <a:latin typeface="Montserrat" panose="00000500000000000000" pitchFamily="2" charset="0"/>
                <a:ea typeface="Aptos" panose="020B0004020202020204" pitchFamily="34" charset="0"/>
                <a:cs typeface="Times New Roman" panose="02020603050405020304" pitchFamily="18" charset="0"/>
              </a:rPr>
              <a:t>tra</a:t>
            </a:r>
            <a:r>
              <a:rPr lang="en-US" b="1"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effectLst/>
                <a:latin typeface="Montserrat" panose="00000500000000000000" pitchFamily="2" charset="0"/>
                <a:ea typeface="Aptos" panose="020B0004020202020204" pitchFamily="34" charset="0"/>
                <a:cs typeface="Times New Roman" panose="02020603050405020304" pitchFamily="18" charset="0"/>
              </a:rPr>
              <a:t>giới</a:t>
            </a:r>
            <a:r>
              <a:rPr lang="en-US" b="1"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effectLst/>
                <a:latin typeface="Montserrat" panose="00000500000000000000" pitchFamily="2" charset="0"/>
                <a:ea typeface="Aptos" panose="020B0004020202020204" pitchFamily="34" charset="0"/>
                <a:cs typeface="Times New Roman" panose="02020603050405020304" pitchFamily="18" charset="0"/>
              </a:rPr>
              <a:t>hạn</a:t>
            </a:r>
            <a:r>
              <a:rPr lang="en-US" b="1"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effectLst/>
                <a:latin typeface="Montserrat" panose="00000500000000000000" pitchFamily="2" charset="0"/>
                <a:ea typeface="Aptos" panose="020B0004020202020204" pitchFamily="34" charset="0"/>
                <a:cs typeface="Times New Roman" panose="02020603050405020304" pitchFamily="18" charset="0"/>
              </a:rPr>
              <a:t>kích</a:t>
            </a:r>
            <a:r>
              <a:rPr lang="en-US" b="1"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effectLst/>
                <a:latin typeface="Montserrat" panose="00000500000000000000" pitchFamily="2" charset="0"/>
                <a:ea typeface="Aptos" panose="020B0004020202020204" pitchFamily="34" charset="0"/>
                <a:cs typeface="Times New Roman" panose="02020603050405020304" pitchFamily="18" charset="0"/>
              </a:rPr>
              <a:t>thước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Tránh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dùng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các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hàm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không</a:t>
            </a:r>
            <a:r>
              <a:rPr lang="en-US" kern="100">
                <a:effectLst/>
                <a:latin typeface="Montserrat" panose="00000500000000000000" pitchFamily="2" charset="0"/>
                <a:ea typeface="Aptos" panose="020B0004020202020204" pitchFamily="34" charset="0"/>
                <a:cs typeface="Times New Roman" panose="02020603050405020304" pitchFamily="18" charset="0"/>
              </a:rPr>
              <a:t> an </a:t>
            </a:r>
            <a:r>
              <a:rPr lang="en-US" kern="100" err="1">
                <a:effectLst/>
                <a:latin typeface="Montserrat" panose="00000500000000000000" pitchFamily="2" charset="0"/>
                <a:ea typeface="Aptos" panose="020B0004020202020204" pitchFamily="34" charset="0"/>
                <a:cs typeface="Times New Roman" panose="02020603050405020304" pitchFamily="18" charset="0"/>
              </a:rPr>
              <a:t>toàn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thay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thế</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bằng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các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hàm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có</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cơ</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chế</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kiểm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soát</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strncpy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thay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vì</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strcpy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fgets</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thay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vì</a:t>
            </a:r>
            <a:r>
              <a:rPr lang="en-US" kern="100">
                <a:effectLst/>
                <a:latin typeface="Montserrat" panose="00000500000000000000" pitchFamily="2" charset="0"/>
                <a:ea typeface="Aptos" panose="020B0004020202020204" pitchFamily="34" charset="0"/>
                <a:cs typeface="Times New Roman" panose="02020603050405020304" pitchFamily="18" charset="0"/>
              </a:rPr>
              <a:t> gets(), </a:t>
            </a:r>
            <a:r>
              <a:rPr lang="en-US" kern="100" err="1">
                <a:effectLst/>
                <a:latin typeface="Montserrat" panose="00000500000000000000" pitchFamily="2" charset="0"/>
                <a:ea typeface="Aptos" panose="020B0004020202020204" pitchFamily="34" charset="0"/>
                <a:cs typeface="Times New Roman" panose="02020603050405020304" pitchFamily="18" charset="0"/>
              </a:rPr>
              <a:t>snprintf</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thay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vì</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sprintf</a:t>
            </a:r>
            <a:r>
              <a:rPr lang="en-US" kern="100">
                <a:effectLst/>
                <a:latin typeface="Montserrat" panose="00000500000000000000" pitchFamily="2" charset="0"/>
                <a:ea typeface="Aptos" panose="020B0004020202020204" pitchFamily="34" charset="0"/>
                <a:cs typeface="Times New Roman" panose="02020603050405020304" pitchFamily="18" charset="0"/>
              </a:rPr>
              <a:t>()</a:t>
            </a:r>
            <a:endParaRPr lang="vi-VN" kern="100">
              <a:effectLst/>
              <a:latin typeface="Montserrat" panose="00000500000000000000" pitchFamily="2" charset="0"/>
              <a:ea typeface="Aptos" panose="020B0004020202020204" pitchFamily="34" charset="0"/>
              <a:cs typeface="Times New Roman" panose="02020603050405020304" pitchFamily="18" charset="0"/>
            </a:endParaRPr>
          </a:p>
          <a:p>
            <a:pPr marL="285750" marR="0" indent="-285750" algn="just">
              <a:lnSpc>
                <a:spcPct val="115000"/>
              </a:lnSpc>
              <a:spcBef>
                <a:spcPts val="300"/>
              </a:spcBef>
              <a:spcAft>
                <a:spcPts val="300"/>
              </a:spcAft>
              <a:buFont typeface="Arial" panose="020B0604020202020204" pitchFamily="34" charset="0"/>
              <a:buChar char="•"/>
            </a:pPr>
            <a:r>
              <a:rPr lang="en-US" b="1" kern="100" err="1">
                <a:effectLst/>
                <a:latin typeface="Montserrat" panose="00000500000000000000" pitchFamily="2" charset="0"/>
                <a:ea typeface="Aptos" panose="020B0004020202020204" pitchFamily="34" charset="0"/>
                <a:cs typeface="Times New Roman" panose="02020603050405020304" pitchFamily="18" charset="0"/>
              </a:rPr>
              <a:t>Sử</a:t>
            </a:r>
            <a:r>
              <a:rPr lang="en-US" b="1"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effectLst/>
                <a:latin typeface="Montserrat" panose="00000500000000000000" pitchFamily="2" charset="0"/>
                <a:ea typeface="Aptos" panose="020B0004020202020204" pitchFamily="34" charset="0"/>
                <a:cs typeface="Times New Roman" panose="02020603050405020304" pitchFamily="18" charset="0"/>
              </a:rPr>
              <a:t>dụng</a:t>
            </a:r>
            <a:r>
              <a:rPr lang="en-US" b="1"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effectLst/>
                <a:latin typeface="Montserrat" panose="00000500000000000000" pitchFamily="2" charset="0"/>
                <a:ea typeface="Aptos" panose="020B0004020202020204" pitchFamily="34" charset="0"/>
                <a:cs typeface="Times New Roman" panose="02020603050405020304" pitchFamily="18" charset="0"/>
              </a:rPr>
              <a:t>bộ</a:t>
            </a:r>
            <a:r>
              <a:rPr lang="en-US" b="1"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effectLst/>
                <a:latin typeface="Montserrat" panose="00000500000000000000" pitchFamily="2" charset="0"/>
                <a:ea typeface="Aptos" panose="020B0004020202020204" pitchFamily="34" charset="0"/>
                <a:cs typeface="Times New Roman" panose="02020603050405020304" pitchFamily="18" charset="0"/>
              </a:rPr>
              <a:t>nhớ</a:t>
            </a:r>
            <a:r>
              <a:rPr lang="en-US" b="1" kern="100">
                <a:effectLst/>
                <a:latin typeface="Montserrat" panose="00000500000000000000" pitchFamily="2" charset="0"/>
                <a:ea typeface="Aptos" panose="020B0004020202020204" pitchFamily="34" charset="0"/>
                <a:cs typeface="Times New Roman" panose="02020603050405020304" pitchFamily="18" charset="0"/>
              </a:rPr>
              <a:t> heap </a:t>
            </a:r>
            <a:r>
              <a:rPr lang="en-US" b="1" kern="100" err="1">
                <a:effectLst/>
                <a:latin typeface="Montserrat" panose="00000500000000000000" pitchFamily="2" charset="0"/>
                <a:ea typeface="Aptos" panose="020B0004020202020204" pitchFamily="34" charset="0"/>
                <a:cs typeface="Times New Roman" panose="02020603050405020304" pitchFamily="18" charset="0"/>
              </a:rPr>
              <a:t>thay</a:t>
            </a:r>
            <a:r>
              <a:rPr lang="en-US" b="1"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effectLst/>
                <a:latin typeface="Montserrat" panose="00000500000000000000" pitchFamily="2" charset="0"/>
                <a:ea typeface="Aptos" panose="020B0004020202020204" pitchFamily="34" charset="0"/>
                <a:cs typeface="Times New Roman" panose="02020603050405020304" pitchFamily="18" charset="0"/>
              </a:rPr>
              <a:t>vì</a:t>
            </a:r>
            <a:r>
              <a:rPr lang="en-US" b="1" kern="100">
                <a:effectLst/>
                <a:latin typeface="Montserrat" panose="00000500000000000000" pitchFamily="2" charset="0"/>
                <a:ea typeface="Aptos" panose="020B0004020202020204" pitchFamily="34" charset="0"/>
                <a:cs typeface="Times New Roman" panose="02020603050405020304" pitchFamily="18" charset="0"/>
              </a:rPr>
              <a:t> stack: </a:t>
            </a:r>
            <a:r>
              <a:rPr lang="en-US" kern="100" err="1">
                <a:effectLst/>
                <a:latin typeface="Montserrat" panose="00000500000000000000" pitchFamily="2" charset="0"/>
                <a:ea typeface="Aptos" panose="020B0004020202020204" pitchFamily="34" charset="0"/>
                <a:cs typeface="Times New Roman" panose="02020603050405020304" pitchFamily="18" charset="0"/>
              </a:rPr>
              <a:t>Thay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vì</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sử</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dụng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các</a:t>
            </a:r>
            <a:r>
              <a:rPr lang="en-US" kern="100">
                <a:effectLst/>
                <a:latin typeface="Montserrat" panose="00000500000000000000" pitchFamily="2" charset="0"/>
                <a:ea typeface="Aptos" panose="020B0004020202020204" pitchFamily="34" charset="0"/>
                <a:cs typeface="Times New Roman" panose="02020603050405020304" pitchFamily="18" charset="0"/>
              </a:rPr>
              <a:t> buffer </a:t>
            </a:r>
            <a:r>
              <a:rPr lang="en-US" kern="100" err="1">
                <a:effectLst/>
                <a:latin typeface="Montserrat" panose="00000500000000000000" pitchFamily="2" charset="0"/>
                <a:ea typeface="Aptos" panose="020B0004020202020204" pitchFamily="34" charset="0"/>
                <a:cs typeface="Times New Roman" panose="02020603050405020304" pitchFamily="18" charset="0"/>
              </a:rPr>
              <a:t>trên</a:t>
            </a:r>
            <a:r>
              <a:rPr lang="en-US" kern="100">
                <a:effectLst/>
                <a:latin typeface="Montserrat" panose="00000500000000000000" pitchFamily="2" charset="0"/>
                <a:ea typeface="Aptos" panose="020B0004020202020204" pitchFamily="34" charset="0"/>
                <a:cs typeface="Times New Roman" panose="02020603050405020304" pitchFamily="18" charset="0"/>
              </a:rPr>
              <a:t> stack </a:t>
            </a:r>
            <a:r>
              <a:rPr lang="en-US" kern="100" err="1">
                <a:effectLst/>
                <a:latin typeface="Montserrat" panose="00000500000000000000" pitchFamily="2" charset="0"/>
                <a:ea typeface="Aptos" panose="020B0004020202020204" pitchFamily="34" charset="0"/>
                <a:cs typeface="Times New Roman" panose="02020603050405020304" pitchFamily="18" charset="0"/>
              </a:rPr>
              <a:t>với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kích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thước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cố</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định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lập</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trình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viên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có</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thể</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sử</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dụng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bộ</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nhớ</a:t>
            </a:r>
            <a:r>
              <a:rPr lang="en-US" kern="100">
                <a:effectLst/>
                <a:latin typeface="Montserrat" panose="00000500000000000000" pitchFamily="2" charset="0"/>
                <a:ea typeface="Aptos" panose="020B0004020202020204" pitchFamily="34" charset="0"/>
                <a:cs typeface="Times New Roman" panose="02020603050405020304" pitchFamily="18" charset="0"/>
              </a:rPr>
              <a:t> heap (dynamic memory allocation) </a:t>
            </a:r>
            <a:r>
              <a:rPr lang="en-US" kern="100" err="1">
                <a:effectLst/>
                <a:latin typeface="Montserrat" panose="00000500000000000000" pitchFamily="2" charset="0"/>
                <a:ea typeface="Aptos" panose="020B0004020202020204" pitchFamily="34" charset="0"/>
                <a:cs typeface="Times New Roman" panose="02020603050405020304" pitchFamily="18" charset="0"/>
              </a:rPr>
              <a:t>với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kích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thước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linh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động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hơn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để</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quản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lý</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dữ</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liệu</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lớn</a:t>
            </a:r>
            <a:r>
              <a:rPr lang="en-US" kern="100">
                <a:effectLst/>
                <a:latin typeface="Montserrat" panose="00000500000000000000" pitchFamily="2" charset="0"/>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7758656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3" name="Google Shape;243;p31"/>
          <p:cNvSpPr txBox="1">
            <a:spLocks noGrp="1"/>
          </p:cNvSpPr>
          <p:nvPr>
            <p:ph type="subTitle" idx="1"/>
          </p:nvPr>
        </p:nvSpPr>
        <p:spPr>
          <a:xfrm>
            <a:off x="719933" y="1374545"/>
            <a:ext cx="7704134" cy="2394409"/>
          </a:xfrm>
          <a:prstGeom prst="rect">
            <a:avLst/>
          </a:prstGeom>
        </p:spPr>
        <p:txBody>
          <a:bodyPr spcFirstLastPara="1" wrap="square" lIns="91425" tIns="91425" rIns="91425" bIns="91425" anchor="t" anchorCtr="0">
            <a:noAutofit/>
          </a:bodyPr>
          <a:lstStyle/>
          <a:p>
            <a:pPr marL="285750" marR="0" indent="-285750" algn="just">
              <a:lnSpc>
                <a:spcPct val="115000"/>
              </a:lnSpc>
              <a:spcBef>
                <a:spcPts val="300"/>
              </a:spcBef>
              <a:spcAft>
                <a:spcPts val="300"/>
              </a:spcAft>
              <a:buFont typeface="Arial" panose="020B0604020202020204" pitchFamily="34" charset="0"/>
              <a:buChar char="•"/>
            </a:pPr>
            <a:r>
              <a:rPr lang="en-US" b="1" kern="100" err="1">
                <a:effectLst/>
                <a:latin typeface="Montserrat" panose="00000500000000000000" pitchFamily="2" charset="0"/>
                <a:ea typeface="Aptos" panose="020B0004020202020204" pitchFamily="34" charset="0"/>
                <a:cs typeface="Times New Roman" panose="02020603050405020304" pitchFamily="18" charset="0"/>
              </a:rPr>
              <a:t>Sử</a:t>
            </a:r>
            <a:r>
              <a:rPr lang="en-US" b="1"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effectLst/>
                <a:latin typeface="Montserrat" panose="00000500000000000000" pitchFamily="2" charset="0"/>
                <a:ea typeface="Aptos" panose="020B0004020202020204" pitchFamily="34" charset="0"/>
                <a:cs typeface="Times New Roman" panose="02020603050405020304" pitchFamily="18" charset="0"/>
              </a:rPr>
              <a:t>dụng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a:effectLst/>
                <a:latin typeface="Montserrat" panose="00000500000000000000" pitchFamily="2" charset="0"/>
                <a:ea typeface="Aptos" panose="020B0004020202020204" pitchFamily="34" charset="0"/>
                <a:cs typeface="Times New Roman" panose="02020603050405020304" pitchFamily="18" charset="0"/>
              </a:rPr>
              <a:t>Address Space Layout Randomization (ASLR)</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ngẫu</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nhiên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hóa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địa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chỉ</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của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các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vùng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bộ</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nhớ</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vi-VN" kern="100">
                <a:latin typeface="Montserrat" panose="00000500000000000000" pitchFamily="2" charset="0"/>
                <a:ea typeface="Aptos" panose="020B0004020202020204" pitchFamily="34" charset="0"/>
                <a:cs typeface="Times New Roman" panose="02020603050405020304" pitchFamily="18" charset="0"/>
              </a:rPr>
              <a:t>stack,</a:t>
            </a:r>
            <a:r>
              <a:rPr lang="en-US" kern="100">
                <a:latin typeface="Montserrat" panose="00000500000000000000" pitchFamily="2" charset="0"/>
                <a:ea typeface="Aptos" panose="020B0004020202020204" pitchFamily="34" charset="0"/>
                <a:cs typeface="Times New Roman" panose="02020603050405020304" pitchFamily="18" charset="0"/>
              </a:rPr>
              <a:t> </a:t>
            </a:r>
            <a:r>
              <a:rPr lang="vi-VN" kern="100">
                <a:latin typeface="Montserrat" panose="00000500000000000000" pitchFamily="2" charset="0"/>
                <a:ea typeface="Aptos" panose="020B0004020202020204" pitchFamily="34" charset="0"/>
                <a:cs typeface="Times New Roman" panose="02020603050405020304" pitchFamily="18" charset="0"/>
              </a:rPr>
              <a:t>heap...) </a:t>
            </a:r>
            <a:r>
              <a:rPr lang="en-US" kern="100" err="1">
                <a:effectLst/>
                <a:latin typeface="Montserrat" panose="00000500000000000000" pitchFamily="2" charset="0"/>
                <a:ea typeface="Aptos" panose="020B0004020202020204" pitchFamily="34" charset="0"/>
                <a:cs typeface="Times New Roman" panose="02020603050405020304" pitchFamily="18" charset="0"/>
              </a:rPr>
              <a:t>mỗi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khi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chương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trình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vi-VN" kern="100">
                <a:effectLst/>
                <a:latin typeface="Montserrat" panose="00000500000000000000" pitchFamily="2" charset="0"/>
                <a:ea typeface="Aptos" panose="020B0004020202020204" pitchFamily="34" charset="0"/>
                <a:cs typeface="Times New Roman" panose="02020603050405020304" pitchFamily="18" charset="0"/>
              </a:rPr>
              <a:t>chạy, l</a:t>
            </a:r>
            <a:r>
              <a:rPr lang="en-US" kern="100" err="1">
                <a:effectLst/>
                <a:latin typeface="Montserrat" panose="00000500000000000000" pitchFamily="2" charset="0"/>
                <a:ea typeface="Aptos" panose="020B0004020202020204" pitchFamily="34" charset="0"/>
                <a:cs typeface="Times New Roman" panose="02020603050405020304" pitchFamily="18" charset="0"/>
              </a:rPr>
              <a:t>àm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cho</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việc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dự</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đoán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địa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chỉ</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các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hàm</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hoặc</a:t>
            </a:r>
            <a:r>
              <a:rPr lang="en-US" kern="100">
                <a:effectLst/>
                <a:latin typeface="Montserrat" panose="00000500000000000000" pitchFamily="2" charset="0"/>
                <a:ea typeface="Aptos" panose="020B0004020202020204" pitchFamily="34" charset="0"/>
                <a:cs typeface="Times New Roman" panose="02020603050405020304" pitchFamily="18" charset="0"/>
              </a:rPr>
              <a:t> buffer </a:t>
            </a:r>
            <a:r>
              <a:rPr lang="en-US" kern="100" err="1">
                <a:effectLst/>
                <a:latin typeface="Montserrat" panose="00000500000000000000" pitchFamily="2" charset="0"/>
                <a:ea typeface="Aptos" panose="020B0004020202020204" pitchFamily="34" charset="0"/>
                <a:cs typeface="Times New Roman" panose="02020603050405020304" pitchFamily="18" charset="0"/>
              </a:rPr>
              <a:t>trở</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nên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khó</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khăn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hơn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đối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với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kẻ</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tấn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công</a:t>
            </a:r>
            <a:endParaRPr lang="vi-VN" kern="100">
              <a:latin typeface="Montserrat" panose="00000500000000000000" pitchFamily="2" charset="0"/>
              <a:ea typeface="Aptos" panose="020B0004020202020204" pitchFamily="34" charset="0"/>
              <a:cs typeface="Times New Roman" panose="02020603050405020304" pitchFamily="18" charset="0"/>
            </a:endParaRPr>
          </a:p>
          <a:p>
            <a:pPr marL="285750" marR="0" indent="-285750" algn="just">
              <a:lnSpc>
                <a:spcPct val="115000"/>
              </a:lnSpc>
              <a:spcBef>
                <a:spcPts val="300"/>
              </a:spcBef>
              <a:spcAft>
                <a:spcPts val="300"/>
              </a:spcAft>
              <a:buFont typeface="Arial" panose="020B0604020202020204" pitchFamily="34" charset="0"/>
              <a:buChar char="•"/>
            </a:pPr>
            <a:r>
              <a:rPr lang="en-US" b="1" kern="100" err="1">
                <a:effectLst/>
                <a:latin typeface="Montserrat" panose="00000500000000000000" pitchFamily="2" charset="0"/>
                <a:ea typeface="Aptos" panose="020B0004020202020204" pitchFamily="34" charset="0"/>
                <a:cs typeface="Times New Roman" panose="02020603050405020304" pitchFamily="18" charset="0"/>
              </a:rPr>
              <a:t>Sử</a:t>
            </a:r>
            <a:r>
              <a:rPr lang="en-US" b="1" kern="100">
                <a:effectLst/>
                <a:latin typeface="Montserrat" panose="00000500000000000000" pitchFamily="2" charset="0"/>
                <a:ea typeface="Aptos" panose="020B0004020202020204" pitchFamily="34" charset="0"/>
                <a:cs typeface="Times New Roman" panose="02020603050405020304" pitchFamily="18" charset="0"/>
              </a:rPr>
              <a:t> </a:t>
            </a:r>
            <a:r>
              <a:rPr lang="en-US" b="1" kern="100" err="1">
                <a:effectLst/>
                <a:latin typeface="Montserrat" panose="00000500000000000000" pitchFamily="2" charset="0"/>
                <a:ea typeface="Aptos" panose="020B0004020202020204" pitchFamily="34" charset="0"/>
                <a:cs typeface="Times New Roman" panose="02020603050405020304" pitchFamily="18" charset="0"/>
              </a:rPr>
              <a:t>dụng</a:t>
            </a:r>
            <a:r>
              <a:rPr lang="en-US" b="1" kern="100">
                <a:effectLst/>
                <a:latin typeface="Montserrat" panose="00000500000000000000" pitchFamily="2" charset="0"/>
                <a:ea typeface="Aptos" panose="020B0004020202020204" pitchFamily="34" charset="0"/>
                <a:cs typeface="Times New Roman" panose="02020603050405020304" pitchFamily="18" charset="0"/>
              </a:rPr>
              <a:t> Data Execution Prevention (DEP):</a:t>
            </a:r>
            <a:r>
              <a:rPr lang="vi-VN" b="1"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là</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một</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kỹ</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thuật</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ngăn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chặn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việc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thực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mã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trong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các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vùng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bộ</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nhớ</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không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đáng</a:t>
            </a:r>
            <a:r>
              <a:rPr lang="en-US" kern="100">
                <a:effectLst/>
                <a:latin typeface="Montserrat" panose="00000500000000000000" pitchFamily="2" charset="0"/>
                <a:ea typeface="Aptos" panose="020B0004020202020204" pitchFamily="34" charset="0"/>
                <a:cs typeface="Times New Roman" panose="02020603050405020304" pitchFamily="18" charset="0"/>
              </a:rPr>
              <a:t> tin </a:t>
            </a:r>
            <a:r>
              <a:rPr lang="en-US" kern="100" err="1">
                <a:effectLst/>
                <a:latin typeface="Montserrat" panose="00000500000000000000" pitchFamily="2" charset="0"/>
                <a:ea typeface="Aptos" panose="020B0004020202020204" pitchFamily="34" charset="0"/>
                <a:cs typeface="Times New Roman" panose="02020603050405020304" pitchFamily="18" charset="0"/>
              </a:rPr>
              <a:t>cậy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như</a:t>
            </a:r>
            <a:r>
              <a:rPr lang="en-US" kern="100">
                <a:effectLst/>
                <a:latin typeface="Montserrat" panose="00000500000000000000" pitchFamily="2" charset="0"/>
                <a:ea typeface="Aptos" panose="020B0004020202020204" pitchFamily="34" charset="0"/>
                <a:cs typeface="Times New Roman" panose="02020603050405020304" pitchFamily="18" charset="0"/>
              </a:rPr>
              <a:t> stack </a:t>
            </a:r>
            <a:r>
              <a:rPr lang="en-US" kern="100" err="1">
                <a:effectLst/>
                <a:latin typeface="Montserrat" panose="00000500000000000000" pitchFamily="2" charset="0"/>
                <a:ea typeface="Aptos" panose="020B0004020202020204" pitchFamily="34" charset="0"/>
                <a:cs typeface="Times New Roman" panose="02020603050405020304" pitchFamily="18" charset="0"/>
              </a:rPr>
              <a:t>hoặc</a:t>
            </a:r>
            <a:r>
              <a:rPr lang="en-US" kern="100">
                <a:effectLst/>
                <a:latin typeface="Montserrat" panose="00000500000000000000" pitchFamily="2" charset="0"/>
                <a:ea typeface="Aptos" panose="020B0004020202020204" pitchFamily="34" charset="0"/>
                <a:cs typeface="Times New Roman" panose="02020603050405020304" pitchFamily="18" charset="0"/>
              </a:rPr>
              <a:t> heap. </a:t>
            </a:r>
            <a:r>
              <a:rPr lang="en-US" kern="100" err="1">
                <a:effectLst/>
                <a:latin typeface="Montserrat" panose="00000500000000000000" pitchFamily="2" charset="0"/>
                <a:ea typeface="Aptos" panose="020B0004020202020204" pitchFamily="34" charset="0"/>
                <a:cs typeface="Times New Roman" panose="02020603050405020304" pitchFamily="18" charset="0"/>
              </a:rPr>
              <a:t>Điều</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này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có</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nghĩa</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là</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ngay</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khi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kẻ</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tấn</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công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ghi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mã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độc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vào</a:t>
            </a:r>
            <a:r>
              <a:rPr lang="en-US" kern="100">
                <a:effectLst/>
                <a:latin typeface="Montserrat" panose="00000500000000000000" pitchFamily="2" charset="0"/>
                <a:ea typeface="Aptos" panose="020B0004020202020204" pitchFamily="34" charset="0"/>
                <a:cs typeface="Times New Roman" panose="02020603050405020304" pitchFamily="18" charset="0"/>
              </a:rPr>
              <a:t> buffer, </a:t>
            </a:r>
            <a:r>
              <a:rPr lang="en-US" kern="100" err="1">
                <a:effectLst/>
                <a:latin typeface="Montserrat" panose="00000500000000000000" pitchFamily="2" charset="0"/>
                <a:ea typeface="Aptos" panose="020B0004020202020204" pitchFamily="34" charset="0"/>
                <a:cs typeface="Times New Roman" panose="02020603050405020304" pitchFamily="18" charset="0"/>
              </a:rPr>
              <a:t>chương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trình</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sẽ</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không</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thể</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thực</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thi</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mã</a:t>
            </a:r>
            <a:r>
              <a:rPr lang="en-US" kern="100">
                <a:effectLst/>
                <a:latin typeface="Montserrat" panose="00000500000000000000" pitchFamily="2" charset="0"/>
                <a:ea typeface="Aptos" panose="020B0004020202020204" pitchFamily="34" charset="0"/>
                <a:cs typeface="Times New Roman" panose="02020603050405020304" pitchFamily="18" charset="0"/>
              </a:rPr>
              <a:t> </a:t>
            </a:r>
            <a:r>
              <a:rPr lang="en-US" kern="100" err="1">
                <a:effectLst/>
                <a:latin typeface="Montserrat" panose="00000500000000000000" pitchFamily="2" charset="0"/>
                <a:ea typeface="Aptos" panose="020B0004020202020204" pitchFamily="34" charset="0"/>
                <a:cs typeface="Times New Roman" panose="02020603050405020304" pitchFamily="18" charset="0"/>
              </a:rPr>
              <a:t>đó</a:t>
            </a:r>
            <a:endParaRPr lang="en-US" kern="100">
              <a:effectLst/>
              <a:latin typeface="Montserrat" panose="00000500000000000000" pitchFamily="2" charset="0"/>
              <a:ea typeface="Aptos" panose="020B0004020202020204" pitchFamily="34" charset="0"/>
              <a:cs typeface="Times New Roman" panose="02020603050405020304" pitchFamily="18" charset="0"/>
            </a:endParaRPr>
          </a:p>
        </p:txBody>
      </p:sp>
      <p:sp>
        <p:nvSpPr>
          <p:cNvPr id="4" name="Google Shape;242;p31">
            <a:extLst>
              <a:ext uri="{FF2B5EF4-FFF2-40B4-BE49-F238E27FC236}">
                <a16:creationId xmlns:a16="http://schemas.microsoft.com/office/drawing/2014/main" id="{950C56DE-D24A-3C5D-EC24-181653AEA0CF}"/>
              </a:ext>
            </a:extLst>
          </p:cNvPr>
          <p:cNvSpPr txBox="1">
            <a:spLocks noGrp="1"/>
          </p:cNvSpPr>
          <p:nvPr>
            <p:ph type="title"/>
          </p:nvPr>
        </p:nvSpPr>
        <p:spPr>
          <a:xfrm>
            <a:off x="1270125" y="606284"/>
            <a:ext cx="6603750" cy="6967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accent2">
                    <a:lumMod val="75000"/>
                    <a:lumOff val="25000"/>
                  </a:schemeClr>
                </a:solidFill>
              </a:rPr>
              <a:t>Biện pháp khắc phục</a:t>
            </a:r>
            <a:endParaRPr>
              <a:solidFill>
                <a:schemeClr val="accent2">
                  <a:lumMod val="75000"/>
                  <a:lumOff val="25000"/>
                </a:schemeClr>
              </a:solidFill>
            </a:endParaRPr>
          </a:p>
        </p:txBody>
      </p:sp>
    </p:spTree>
    <p:extLst>
      <p:ext uri="{BB962C8B-B14F-4D97-AF65-F5344CB8AC3E}">
        <p14:creationId xmlns:p14="http://schemas.microsoft.com/office/powerpoint/2010/main" val="1320060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30"/>
          <p:cNvSpPr txBox="1">
            <a:spLocks noGrp="1"/>
          </p:cNvSpPr>
          <p:nvPr>
            <p:ph type="title" idx="2"/>
          </p:nvPr>
        </p:nvSpPr>
        <p:spPr>
          <a:xfrm>
            <a:off x="3241353" y="1829693"/>
            <a:ext cx="2869449" cy="74205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solidFill>
                  <a:schemeClr val="accent2">
                    <a:lumMod val="75000"/>
                    <a:lumOff val="25000"/>
                  </a:schemeClr>
                </a:solidFill>
                <a:latin typeface="Montserrat ExtraBold" panose="00000900000000000000" pitchFamily="2" charset="0"/>
              </a:rPr>
              <a:t>DEMO</a:t>
            </a:r>
            <a:endParaRPr>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
        <p:nvSpPr>
          <p:cNvPr id="7" name="TextBox 6">
            <a:extLst>
              <a:ext uri="{FF2B5EF4-FFF2-40B4-BE49-F238E27FC236}">
                <a16:creationId xmlns:a16="http://schemas.microsoft.com/office/drawing/2014/main" id="{F3BFF1E5-83C2-291B-6E9D-AE894379A322}"/>
              </a:ext>
            </a:extLst>
          </p:cNvPr>
          <p:cNvSpPr txBox="1"/>
          <p:nvPr/>
        </p:nvSpPr>
        <p:spPr>
          <a:xfrm>
            <a:off x="1610420" y="2571750"/>
            <a:ext cx="6131313" cy="553998"/>
          </a:xfrm>
          <a:prstGeom prst="rect">
            <a:avLst/>
          </a:prstGeom>
          <a:noFill/>
        </p:spPr>
        <p:txBody>
          <a:bodyPr wrap="square">
            <a:spAutoFit/>
          </a:bodyPr>
          <a:lstStyle/>
          <a:p>
            <a:r>
              <a:rPr kumimoji="0" lang="en" sz="3000" b="1" i="0" u="none" strike="noStrike" kern="0" cap="none" spc="0" normalizeH="0" baseline="0" noProof="0">
                <a:ln>
                  <a:noFill/>
                </a:ln>
                <a:solidFill>
                  <a:schemeClr val="tx1"/>
                </a:solidFill>
                <a:effectLst/>
                <a:uLnTx/>
                <a:uFillTx/>
                <a:latin typeface="Montserrat"/>
                <a:sym typeface="Montserrat"/>
              </a:rPr>
              <a:t>Stack-based Buffer Overflow</a:t>
            </a:r>
            <a:endParaRPr lang="en-US" sz="3000">
              <a:solidFill>
                <a:schemeClr val="tx1"/>
              </a:solidFill>
            </a:endParaRPr>
          </a:p>
        </p:txBody>
      </p:sp>
    </p:spTree>
    <p:extLst>
      <p:ext uri="{BB962C8B-B14F-4D97-AF65-F5344CB8AC3E}">
        <p14:creationId xmlns:p14="http://schemas.microsoft.com/office/powerpoint/2010/main" val="20546631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1" name="Google Shape;481;p45"/>
          <p:cNvGrpSpPr/>
          <p:nvPr/>
        </p:nvGrpSpPr>
        <p:grpSpPr>
          <a:xfrm>
            <a:off x="2107933" y="643288"/>
            <a:ext cx="4928134" cy="4051822"/>
            <a:chOff x="4311144" y="1401685"/>
            <a:chExt cx="3876600" cy="3201804"/>
          </a:xfrm>
        </p:grpSpPr>
        <p:sp>
          <p:nvSpPr>
            <p:cNvPr id="482" name="Google Shape;482;p45"/>
            <p:cNvSpPr/>
            <p:nvPr/>
          </p:nvSpPr>
          <p:spPr>
            <a:xfrm>
              <a:off x="5673106" y="3940378"/>
              <a:ext cx="1157606" cy="610233"/>
            </a:xfrm>
            <a:custGeom>
              <a:avLst/>
              <a:gdLst/>
              <a:ahLst/>
              <a:cxnLst/>
              <a:rect l="l" t="t" r="r" b="b"/>
              <a:pathLst>
                <a:path w="37258" h="19639" extrusionOk="0">
                  <a:moveTo>
                    <a:pt x="4302" y="0"/>
                  </a:moveTo>
                  <a:lnTo>
                    <a:pt x="4302" y="9523"/>
                  </a:lnTo>
                  <a:cubicBezTo>
                    <a:pt x="4302" y="12638"/>
                    <a:pt x="3229" y="15653"/>
                    <a:pt x="1262" y="18087"/>
                  </a:cubicBezTo>
                  <a:lnTo>
                    <a:pt x="0" y="19638"/>
                  </a:lnTo>
                  <a:lnTo>
                    <a:pt x="37258" y="19638"/>
                  </a:lnTo>
                  <a:lnTo>
                    <a:pt x="35996" y="18087"/>
                  </a:lnTo>
                  <a:cubicBezTo>
                    <a:pt x="34029" y="15653"/>
                    <a:pt x="32957" y="12638"/>
                    <a:pt x="32957" y="9523"/>
                  </a:cubicBezTo>
                  <a:lnTo>
                    <a:pt x="329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a:off x="4311144" y="1401685"/>
              <a:ext cx="3876600" cy="26469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rot="10800000">
              <a:off x="4312964" y="3631599"/>
              <a:ext cx="3873000" cy="416100"/>
            </a:xfrm>
            <a:prstGeom prst="round2Same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p:nvPr/>
          </p:nvSpPr>
          <p:spPr>
            <a:xfrm>
              <a:off x="4517909" y="1576228"/>
              <a:ext cx="3486900" cy="18807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p:nvPr/>
          </p:nvSpPr>
          <p:spPr>
            <a:xfrm>
              <a:off x="5673106" y="4550573"/>
              <a:ext cx="1157606" cy="52916"/>
            </a:xfrm>
            <a:custGeom>
              <a:avLst/>
              <a:gdLst/>
              <a:ahLst/>
              <a:cxnLst/>
              <a:rect l="l" t="t" r="r" b="b"/>
              <a:pathLst>
                <a:path w="37258" h="1703" extrusionOk="0">
                  <a:moveTo>
                    <a:pt x="0" y="0"/>
                  </a:moveTo>
                  <a:lnTo>
                    <a:pt x="0" y="1703"/>
                  </a:lnTo>
                  <a:lnTo>
                    <a:pt x="37258" y="1703"/>
                  </a:lnTo>
                  <a:lnTo>
                    <a:pt x="37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6104505" y="3786475"/>
              <a:ext cx="290700" cy="105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6DF17AF6-EC9E-8766-A300-BADD18BAA793}"/>
              </a:ext>
            </a:extLst>
          </p:cNvPr>
          <p:cNvPicPr>
            <a:picLocks noChangeAspect="1"/>
          </p:cNvPicPr>
          <p:nvPr/>
        </p:nvPicPr>
        <p:blipFill>
          <a:blip r:embed="rId3"/>
          <a:stretch>
            <a:fillRect/>
          </a:stretch>
        </p:blipFill>
        <p:spPr>
          <a:xfrm>
            <a:off x="2370783" y="808466"/>
            <a:ext cx="4432727" cy="2492398"/>
          </a:xfrm>
          <a:prstGeom prst="rect">
            <a:avLst/>
          </a:prstGeom>
        </p:spPr>
      </p:pic>
    </p:spTree>
    <p:extLst>
      <p:ext uri="{BB962C8B-B14F-4D97-AF65-F5344CB8AC3E}">
        <p14:creationId xmlns:p14="http://schemas.microsoft.com/office/powerpoint/2010/main" val="33811117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FB10F2-20D2-1970-5C8D-793FF85106BF}"/>
              </a:ext>
            </a:extLst>
          </p:cNvPr>
          <p:cNvPicPr>
            <a:picLocks noChangeAspect="1"/>
          </p:cNvPicPr>
          <p:nvPr/>
        </p:nvPicPr>
        <p:blipFill>
          <a:blip r:embed="rId2"/>
          <a:stretch>
            <a:fillRect/>
          </a:stretch>
        </p:blipFill>
        <p:spPr>
          <a:xfrm>
            <a:off x="0" y="-1"/>
            <a:ext cx="9144000" cy="5141415"/>
          </a:xfrm>
          <a:prstGeom prst="rect">
            <a:avLst/>
          </a:prstGeom>
        </p:spPr>
      </p:pic>
    </p:spTree>
    <p:extLst>
      <p:ext uri="{BB962C8B-B14F-4D97-AF65-F5344CB8AC3E}">
        <p14:creationId xmlns:p14="http://schemas.microsoft.com/office/powerpoint/2010/main" val="21299757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30"/>
          <p:cNvSpPr txBox="1">
            <a:spLocks noGrp="1"/>
          </p:cNvSpPr>
          <p:nvPr>
            <p:ph type="title" idx="2"/>
          </p:nvPr>
        </p:nvSpPr>
        <p:spPr>
          <a:xfrm>
            <a:off x="3241351" y="231522"/>
            <a:ext cx="2869449" cy="74205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000">
                <a:solidFill>
                  <a:schemeClr val="accent2">
                    <a:lumMod val="75000"/>
                    <a:lumOff val="25000"/>
                  </a:schemeClr>
                </a:solidFill>
                <a:latin typeface="Montserrat ExtraBold" panose="00000900000000000000" pitchFamily="2" charset="0"/>
              </a:rPr>
              <a:t>DEMO</a:t>
            </a:r>
            <a:endParaRPr sz="3000">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
        <p:nvSpPr>
          <p:cNvPr id="7" name="TextBox 6">
            <a:extLst>
              <a:ext uri="{FF2B5EF4-FFF2-40B4-BE49-F238E27FC236}">
                <a16:creationId xmlns:a16="http://schemas.microsoft.com/office/drawing/2014/main" id="{F3BFF1E5-83C2-291B-6E9D-AE894379A322}"/>
              </a:ext>
            </a:extLst>
          </p:cNvPr>
          <p:cNvSpPr txBox="1"/>
          <p:nvPr/>
        </p:nvSpPr>
        <p:spPr>
          <a:xfrm>
            <a:off x="2649480" y="773524"/>
            <a:ext cx="4053189" cy="400110"/>
          </a:xfrm>
          <a:prstGeom prst="rect">
            <a:avLst/>
          </a:prstGeom>
          <a:noFill/>
        </p:spPr>
        <p:txBody>
          <a:bodyPr wrap="square">
            <a:spAutoFit/>
          </a:bodyPr>
          <a:lstStyle/>
          <a:p>
            <a:r>
              <a:rPr kumimoji="0" lang="en" sz="2000" b="1" i="0" u="none" strike="noStrike" kern="0" cap="none" spc="0" normalizeH="0" baseline="0" noProof="0">
                <a:ln>
                  <a:noFill/>
                </a:ln>
                <a:solidFill>
                  <a:schemeClr val="tx1"/>
                </a:solidFill>
                <a:effectLst/>
                <a:uLnTx/>
                <a:uFillTx/>
                <a:latin typeface="Montserrat"/>
                <a:sym typeface="Montserrat"/>
              </a:rPr>
              <a:t>Stack-based Buffer Overflow</a:t>
            </a:r>
            <a:endParaRPr lang="en-US" sz="2000">
              <a:solidFill>
                <a:schemeClr val="tx1"/>
              </a:solidFill>
            </a:endParaRPr>
          </a:p>
        </p:txBody>
      </p:sp>
      <p:grpSp>
        <p:nvGrpSpPr>
          <p:cNvPr id="9" name="Group 8">
            <a:extLst>
              <a:ext uri="{FF2B5EF4-FFF2-40B4-BE49-F238E27FC236}">
                <a16:creationId xmlns:a16="http://schemas.microsoft.com/office/drawing/2014/main" id="{BC9DE617-863A-8492-39B2-A1BB4B0C3BC4}"/>
              </a:ext>
            </a:extLst>
          </p:cNvPr>
          <p:cNvGrpSpPr/>
          <p:nvPr/>
        </p:nvGrpSpPr>
        <p:grpSpPr>
          <a:xfrm>
            <a:off x="1890530" y="1173634"/>
            <a:ext cx="5571087" cy="3252764"/>
            <a:chOff x="2118360" y="355123"/>
            <a:chExt cx="7955280" cy="4655789"/>
          </a:xfrm>
        </p:grpSpPr>
        <p:pic>
          <p:nvPicPr>
            <p:cNvPr id="10" name="Picture 9">
              <a:extLst>
                <a:ext uri="{FF2B5EF4-FFF2-40B4-BE49-F238E27FC236}">
                  <a16:creationId xmlns:a16="http://schemas.microsoft.com/office/drawing/2014/main" id="{E7E78A62-3E12-52B9-ABC0-B5ED7637300C}"/>
                </a:ext>
              </a:extLst>
            </p:cNvPr>
            <p:cNvPicPr>
              <a:picLocks noChangeAspect="1"/>
            </p:cNvPicPr>
            <p:nvPr/>
          </p:nvPicPr>
          <p:blipFill>
            <a:blip r:embed="rId4"/>
            <a:srcRect l="27450" t="14787" r="17425" b="27837"/>
            <a:stretch/>
          </p:blipFill>
          <p:spPr>
            <a:xfrm>
              <a:off x="2118360" y="355123"/>
              <a:ext cx="7955280" cy="4655789"/>
            </a:xfrm>
            <a:prstGeom prst="rect">
              <a:avLst/>
            </a:prstGeom>
            <a:ln>
              <a:solidFill>
                <a:schemeClr val="tx1"/>
              </a:solidFill>
            </a:ln>
          </p:spPr>
        </p:pic>
        <p:sp>
          <p:nvSpPr>
            <p:cNvPr id="11" name="Rectangle 10">
              <a:extLst>
                <a:ext uri="{FF2B5EF4-FFF2-40B4-BE49-F238E27FC236}">
                  <a16:creationId xmlns:a16="http://schemas.microsoft.com/office/drawing/2014/main" id="{A06D152C-8484-E4B8-275E-FF85AA6C2B50}"/>
                </a:ext>
              </a:extLst>
            </p:cNvPr>
            <p:cNvSpPr/>
            <p:nvPr/>
          </p:nvSpPr>
          <p:spPr>
            <a:xfrm>
              <a:off x="4709160" y="1837944"/>
              <a:ext cx="3026664" cy="141732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grpSp>
    </p:spTree>
    <p:extLst>
      <p:ext uri="{BB962C8B-B14F-4D97-AF65-F5344CB8AC3E}">
        <p14:creationId xmlns:p14="http://schemas.microsoft.com/office/powerpoint/2010/main" val="40785818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30"/>
          <p:cNvSpPr txBox="1">
            <a:spLocks noGrp="1"/>
          </p:cNvSpPr>
          <p:nvPr>
            <p:ph type="title" idx="2"/>
          </p:nvPr>
        </p:nvSpPr>
        <p:spPr>
          <a:xfrm>
            <a:off x="1409521" y="1623648"/>
            <a:ext cx="2869449" cy="74205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000">
                <a:solidFill>
                  <a:schemeClr val="accent2">
                    <a:lumMod val="75000"/>
                    <a:lumOff val="25000"/>
                  </a:schemeClr>
                </a:solidFill>
                <a:latin typeface="Montserrat ExtraBold" panose="00000900000000000000" pitchFamily="2" charset="0"/>
              </a:rPr>
              <a:t>DEMO</a:t>
            </a:r>
            <a:endParaRPr sz="3000">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9144000" y="5664280"/>
            <a:ext cx="3587600" cy="2515475"/>
          </a:xfrm>
          <a:prstGeom prst="rect">
            <a:avLst/>
          </a:prstGeom>
          <a:noFill/>
          <a:ln>
            <a:noFill/>
          </a:ln>
        </p:spPr>
      </p:pic>
      <p:sp>
        <p:nvSpPr>
          <p:cNvPr id="7" name="TextBox 6">
            <a:extLst>
              <a:ext uri="{FF2B5EF4-FFF2-40B4-BE49-F238E27FC236}">
                <a16:creationId xmlns:a16="http://schemas.microsoft.com/office/drawing/2014/main" id="{F3BFF1E5-83C2-291B-6E9D-AE894379A322}"/>
              </a:ext>
            </a:extLst>
          </p:cNvPr>
          <p:cNvSpPr txBox="1"/>
          <p:nvPr/>
        </p:nvSpPr>
        <p:spPr>
          <a:xfrm>
            <a:off x="787615" y="2170105"/>
            <a:ext cx="4053189" cy="400110"/>
          </a:xfrm>
          <a:prstGeom prst="rect">
            <a:avLst/>
          </a:prstGeom>
          <a:noFill/>
        </p:spPr>
        <p:txBody>
          <a:bodyPr wrap="square">
            <a:spAutoFit/>
          </a:bodyPr>
          <a:lstStyle/>
          <a:p>
            <a:r>
              <a:rPr kumimoji="0" lang="en" sz="2000" b="1" i="0" u="none" strike="noStrike" kern="0" cap="none" spc="0" normalizeH="0" baseline="0" noProof="0">
                <a:ln>
                  <a:noFill/>
                </a:ln>
                <a:solidFill>
                  <a:schemeClr val="tx1"/>
                </a:solidFill>
                <a:effectLst/>
                <a:uLnTx/>
                <a:uFillTx/>
                <a:latin typeface="Montserrat"/>
                <a:sym typeface="Montserrat"/>
              </a:rPr>
              <a:t>Stack-based Buffer Overflow</a:t>
            </a:r>
            <a:endParaRPr lang="en-US" sz="2000">
              <a:solidFill>
                <a:schemeClr val="tx1"/>
              </a:solidFill>
            </a:endParaRPr>
          </a:p>
        </p:txBody>
      </p:sp>
      <p:pic>
        <p:nvPicPr>
          <p:cNvPr id="5" name="Picture 4">
            <a:extLst>
              <a:ext uri="{FF2B5EF4-FFF2-40B4-BE49-F238E27FC236}">
                <a16:creationId xmlns:a16="http://schemas.microsoft.com/office/drawing/2014/main" id="{BAD8CF25-60E7-D091-6437-6674A4E91C4C}"/>
              </a:ext>
            </a:extLst>
          </p:cNvPr>
          <p:cNvPicPr>
            <a:picLocks noChangeAspect="1"/>
          </p:cNvPicPr>
          <p:nvPr/>
        </p:nvPicPr>
        <p:blipFill>
          <a:blip r:embed="rId4"/>
          <a:stretch>
            <a:fillRect/>
          </a:stretch>
        </p:blipFill>
        <p:spPr>
          <a:xfrm>
            <a:off x="4840804" y="214107"/>
            <a:ext cx="4303195" cy="4303195"/>
          </a:xfrm>
          <a:prstGeom prst="rect">
            <a:avLst/>
          </a:prstGeom>
        </p:spPr>
      </p:pic>
    </p:spTree>
    <p:extLst>
      <p:ext uri="{BB962C8B-B14F-4D97-AF65-F5344CB8AC3E}">
        <p14:creationId xmlns:p14="http://schemas.microsoft.com/office/powerpoint/2010/main" val="6573624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29"/>
          <p:cNvSpPr txBox="1">
            <a:spLocks noGrp="1"/>
          </p:cNvSpPr>
          <p:nvPr>
            <p:ph type="title" idx="13"/>
          </p:nvPr>
        </p:nvSpPr>
        <p:spPr>
          <a:xfrm>
            <a:off x="737616" y="2013857"/>
            <a:ext cx="7758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chemeClr val="accent2">
                    <a:lumMod val="75000"/>
                    <a:lumOff val="25000"/>
                  </a:schemeClr>
                </a:solidFill>
                <a:latin typeface="Montserrat ExtraBold" panose="00000900000000000000" pitchFamily="2" charset="0"/>
              </a:rPr>
              <a:t>0</a:t>
            </a:r>
            <a:r>
              <a:rPr lang="en-US">
                <a:solidFill>
                  <a:schemeClr val="accent2">
                    <a:lumMod val="75000"/>
                    <a:lumOff val="25000"/>
                  </a:schemeClr>
                </a:solidFill>
                <a:latin typeface="Montserrat ExtraBold" panose="00000900000000000000" pitchFamily="2" charset="0"/>
              </a:rPr>
              <a:t>5</a:t>
            </a:r>
            <a:endParaRPr>
              <a:solidFill>
                <a:schemeClr val="accent2">
                  <a:lumMod val="75000"/>
                  <a:lumOff val="25000"/>
                </a:schemeClr>
              </a:solidFill>
              <a:latin typeface="Montserrat ExtraBold" panose="00000900000000000000" pitchFamily="2" charset="0"/>
            </a:endParaRPr>
          </a:p>
        </p:txBody>
      </p:sp>
      <p:sp>
        <p:nvSpPr>
          <p:cNvPr id="216" name="Google Shape;216;p29"/>
          <p:cNvSpPr txBox="1">
            <a:spLocks noGrp="1"/>
          </p:cNvSpPr>
          <p:nvPr>
            <p:ph type="title" idx="15"/>
          </p:nvPr>
        </p:nvSpPr>
        <p:spPr>
          <a:xfrm>
            <a:off x="4789108" y="2013857"/>
            <a:ext cx="775800" cy="63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solidFill>
                  <a:schemeClr val="accent2">
                    <a:lumMod val="75000"/>
                    <a:lumOff val="25000"/>
                  </a:schemeClr>
                </a:solidFill>
                <a:latin typeface="Montserrat ExtraBold" panose="00000900000000000000" pitchFamily="2" charset="0"/>
              </a:rPr>
              <a:t>0</a:t>
            </a:r>
            <a:r>
              <a:rPr lang="en-US">
                <a:solidFill>
                  <a:schemeClr val="accent2">
                    <a:lumMod val="75000"/>
                    <a:lumOff val="25000"/>
                  </a:schemeClr>
                </a:solidFill>
                <a:latin typeface="Montserrat ExtraBold" panose="00000900000000000000" pitchFamily="2" charset="0"/>
              </a:rPr>
              <a:t>6</a:t>
            </a:r>
            <a:endParaRPr>
              <a:solidFill>
                <a:schemeClr val="accent2">
                  <a:lumMod val="75000"/>
                  <a:lumOff val="25000"/>
                </a:schemeClr>
              </a:solidFill>
              <a:latin typeface="Montserrat ExtraBold" panose="00000900000000000000" pitchFamily="2" charset="0"/>
            </a:endParaRPr>
          </a:p>
        </p:txBody>
      </p:sp>
      <p:sp>
        <p:nvSpPr>
          <p:cNvPr id="218" name="Google Shape;218;p29"/>
          <p:cNvSpPr txBox="1">
            <a:spLocks noGrp="1"/>
          </p:cNvSpPr>
          <p:nvPr>
            <p:ph type="title" idx="6"/>
          </p:nvPr>
        </p:nvSpPr>
        <p:spPr>
          <a:xfrm>
            <a:off x="5564908" y="2260342"/>
            <a:ext cx="2349638" cy="9954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vi-VN" sz="2800"/>
              <a:t>Biện pháp khắc phục</a:t>
            </a:r>
            <a:endParaRPr sz="2800"/>
          </a:p>
        </p:txBody>
      </p:sp>
      <p:sp>
        <p:nvSpPr>
          <p:cNvPr id="219" name="Google Shape;219;p29"/>
          <p:cNvSpPr txBox="1">
            <a:spLocks noGrp="1"/>
          </p:cNvSpPr>
          <p:nvPr>
            <p:ph type="title" idx="5"/>
          </p:nvPr>
        </p:nvSpPr>
        <p:spPr>
          <a:xfrm>
            <a:off x="1540894" y="2323601"/>
            <a:ext cx="2978592" cy="9260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vi-VN" sz="2800"/>
              <a:t>Cách khai thác lỗi cơ bản</a:t>
            </a:r>
            <a:endParaRPr sz="2800"/>
          </a:p>
        </p:txBody>
      </p:sp>
      <p:sp>
        <p:nvSpPr>
          <p:cNvPr id="11" name="Google Shape;220;p29">
            <a:extLst>
              <a:ext uri="{FF2B5EF4-FFF2-40B4-BE49-F238E27FC236}">
                <a16:creationId xmlns:a16="http://schemas.microsoft.com/office/drawing/2014/main" id="{12E9362A-E449-E073-8BA9-03C164AC7AD4}"/>
              </a:ext>
            </a:extLst>
          </p:cNvPr>
          <p:cNvSpPr txBox="1">
            <a:spLocks noGrp="1"/>
          </p:cNvSpPr>
          <p:nvPr>
            <p:ph type="title"/>
          </p:nvPr>
        </p:nvSpPr>
        <p:spPr>
          <a:xfrm>
            <a:off x="3015890" y="411163"/>
            <a:ext cx="3112220" cy="913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chemeClr val="accent2">
                    <a:lumMod val="90000"/>
                    <a:lumOff val="10000"/>
                  </a:schemeClr>
                </a:solidFill>
                <a:latin typeface="Montserrat ExtraBold" panose="00000900000000000000" pitchFamily="2" charset="0"/>
              </a:rPr>
              <a:t>NỘI DUNG</a:t>
            </a:r>
            <a:endParaRPr sz="4000">
              <a:solidFill>
                <a:schemeClr val="accent2">
                  <a:lumMod val="90000"/>
                  <a:lumOff val="10000"/>
                </a:schemeClr>
              </a:solidFill>
              <a:latin typeface="Montserrat ExtraBold" panose="00000900000000000000" pitchFamily="2" charset="0"/>
            </a:endParaRPr>
          </a:p>
        </p:txBody>
      </p:sp>
    </p:spTree>
    <p:extLst>
      <p:ext uri="{BB962C8B-B14F-4D97-AF65-F5344CB8AC3E}">
        <p14:creationId xmlns:p14="http://schemas.microsoft.com/office/powerpoint/2010/main" val="4139833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2" name="Google Shape;482;p45"/>
          <p:cNvSpPr/>
          <p:nvPr/>
        </p:nvSpPr>
        <p:spPr>
          <a:xfrm>
            <a:off x="3839329" y="3758505"/>
            <a:ext cx="1471608" cy="772238"/>
          </a:xfrm>
          <a:custGeom>
            <a:avLst/>
            <a:gdLst/>
            <a:ahLst/>
            <a:cxnLst/>
            <a:rect l="l" t="t" r="r" b="b"/>
            <a:pathLst>
              <a:path w="37258" h="19639" extrusionOk="0">
                <a:moveTo>
                  <a:pt x="4302" y="0"/>
                </a:moveTo>
                <a:lnTo>
                  <a:pt x="4302" y="9523"/>
                </a:lnTo>
                <a:cubicBezTo>
                  <a:pt x="4302" y="12638"/>
                  <a:pt x="3229" y="15653"/>
                  <a:pt x="1262" y="18087"/>
                </a:cubicBezTo>
                <a:lnTo>
                  <a:pt x="0" y="19638"/>
                </a:lnTo>
                <a:lnTo>
                  <a:pt x="37258" y="19638"/>
                </a:lnTo>
                <a:lnTo>
                  <a:pt x="35996" y="18087"/>
                </a:lnTo>
                <a:cubicBezTo>
                  <a:pt x="34029" y="15653"/>
                  <a:pt x="32957" y="12638"/>
                  <a:pt x="32957" y="9523"/>
                </a:cubicBezTo>
                <a:lnTo>
                  <a:pt x="329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a:off x="2107933" y="545838"/>
            <a:ext cx="4928134" cy="3349601"/>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rot="10800000">
            <a:off x="2110247" y="3367752"/>
            <a:ext cx="4923557" cy="526567"/>
          </a:xfrm>
          <a:prstGeom prst="round2SameRect">
            <a:avLst>
              <a:gd name="adj1" fmla="val 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p:nvPr/>
        </p:nvSpPr>
        <p:spPr>
          <a:xfrm>
            <a:off x="2370783" y="766719"/>
            <a:ext cx="4432727" cy="237999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p:nvPr/>
        </p:nvSpPr>
        <p:spPr>
          <a:xfrm>
            <a:off x="3839329" y="4530696"/>
            <a:ext cx="1471608" cy="66964"/>
          </a:xfrm>
          <a:custGeom>
            <a:avLst/>
            <a:gdLst/>
            <a:ahLst/>
            <a:cxnLst/>
            <a:rect l="l" t="t" r="r" b="b"/>
            <a:pathLst>
              <a:path w="37258" h="1703" extrusionOk="0">
                <a:moveTo>
                  <a:pt x="0" y="0"/>
                </a:moveTo>
                <a:lnTo>
                  <a:pt x="0" y="1703"/>
                </a:lnTo>
                <a:lnTo>
                  <a:pt x="37258" y="1703"/>
                </a:lnTo>
                <a:lnTo>
                  <a:pt x="37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4387746" y="3563744"/>
            <a:ext cx="369553" cy="13401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742B577-B43E-16E7-30DB-5EAF1B1068C7}"/>
              </a:ext>
            </a:extLst>
          </p:cNvPr>
          <p:cNvPicPr>
            <a:picLocks noChangeAspect="1"/>
          </p:cNvPicPr>
          <p:nvPr/>
        </p:nvPicPr>
        <p:blipFill>
          <a:blip r:embed="rId3"/>
          <a:stretch>
            <a:fillRect/>
          </a:stretch>
        </p:blipFill>
        <p:spPr>
          <a:xfrm>
            <a:off x="2370783" y="714355"/>
            <a:ext cx="4432727" cy="24923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D1F052-CE2F-5601-4A64-A09BB3CBDB52}"/>
              </a:ext>
            </a:extLst>
          </p:cNvPr>
          <p:cNvPicPr>
            <a:picLocks noChangeAspect="1"/>
          </p:cNvPicPr>
          <p:nvPr/>
        </p:nvPicPr>
        <p:blipFill>
          <a:blip r:embed="rId2"/>
          <a:stretch>
            <a:fillRect/>
          </a:stretch>
        </p:blipFill>
        <p:spPr>
          <a:xfrm>
            <a:off x="0" y="-1"/>
            <a:ext cx="9144000" cy="5141415"/>
          </a:xfrm>
          <a:prstGeom prst="rect">
            <a:avLst/>
          </a:prstGeom>
        </p:spPr>
      </p:pic>
    </p:spTree>
    <p:extLst>
      <p:ext uri="{BB962C8B-B14F-4D97-AF65-F5344CB8AC3E}">
        <p14:creationId xmlns:p14="http://schemas.microsoft.com/office/powerpoint/2010/main" val="14693058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30"/>
          <p:cNvSpPr txBox="1">
            <a:spLocks noGrp="1"/>
          </p:cNvSpPr>
          <p:nvPr>
            <p:ph type="title" idx="2"/>
          </p:nvPr>
        </p:nvSpPr>
        <p:spPr>
          <a:xfrm>
            <a:off x="3241351" y="231522"/>
            <a:ext cx="2869449" cy="74205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000">
                <a:solidFill>
                  <a:schemeClr val="accent2">
                    <a:lumMod val="75000"/>
                    <a:lumOff val="25000"/>
                  </a:schemeClr>
                </a:solidFill>
                <a:latin typeface="Montserrat ExtraBold" panose="00000900000000000000" pitchFamily="2" charset="0"/>
              </a:rPr>
              <a:t>DEMO</a:t>
            </a:r>
            <a:endParaRPr sz="3000">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
        <p:nvSpPr>
          <p:cNvPr id="7" name="TextBox 6">
            <a:extLst>
              <a:ext uri="{FF2B5EF4-FFF2-40B4-BE49-F238E27FC236}">
                <a16:creationId xmlns:a16="http://schemas.microsoft.com/office/drawing/2014/main" id="{F3BFF1E5-83C2-291B-6E9D-AE894379A322}"/>
              </a:ext>
            </a:extLst>
          </p:cNvPr>
          <p:cNvSpPr txBox="1"/>
          <p:nvPr/>
        </p:nvSpPr>
        <p:spPr>
          <a:xfrm>
            <a:off x="2649480" y="773524"/>
            <a:ext cx="4053189" cy="400110"/>
          </a:xfrm>
          <a:prstGeom prst="rect">
            <a:avLst/>
          </a:prstGeom>
          <a:noFill/>
        </p:spPr>
        <p:txBody>
          <a:bodyPr wrap="square">
            <a:spAutoFit/>
          </a:bodyPr>
          <a:lstStyle/>
          <a:p>
            <a:r>
              <a:rPr kumimoji="0" lang="en" sz="2000" b="1" i="0" u="none" strike="noStrike" kern="0" cap="none" spc="0" normalizeH="0" baseline="0" noProof="0">
                <a:ln>
                  <a:noFill/>
                </a:ln>
                <a:solidFill>
                  <a:schemeClr val="tx1"/>
                </a:solidFill>
                <a:effectLst/>
                <a:uLnTx/>
                <a:uFillTx/>
                <a:latin typeface="Montserrat"/>
                <a:sym typeface="Montserrat"/>
              </a:rPr>
              <a:t>Stack-based Buffer Overflow</a:t>
            </a:r>
            <a:endParaRPr lang="en-US" sz="2000">
              <a:solidFill>
                <a:schemeClr val="tx1"/>
              </a:solidFill>
            </a:endParaRPr>
          </a:p>
        </p:txBody>
      </p:sp>
      <p:grpSp>
        <p:nvGrpSpPr>
          <p:cNvPr id="3" name="Group 2">
            <a:extLst>
              <a:ext uri="{FF2B5EF4-FFF2-40B4-BE49-F238E27FC236}">
                <a16:creationId xmlns:a16="http://schemas.microsoft.com/office/drawing/2014/main" id="{0A220AE0-2C79-0F49-DE6D-7275BB0403F3}"/>
              </a:ext>
            </a:extLst>
          </p:cNvPr>
          <p:cNvGrpSpPr/>
          <p:nvPr/>
        </p:nvGrpSpPr>
        <p:grpSpPr>
          <a:xfrm>
            <a:off x="2122587" y="1268507"/>
            <a:ext cx="5106974" cy="2909954"/>
            <a:chOff x="970280" y="191703"/>
            <a:chExt cx="10251440" cy="6474594"/>
          </a:xfrm>
        </p:grpSpPr>
        <p:pic>
          <p:nvPicPr>
            <p:cNvPr id="4" name="Picture 3">
              <a:extLst>
                <a:ext uri="{FF2B5EF4-FFF2-40B4-BE49-F238E27FC236}">
                  <a16:creationId xmlns:a16="http://schemas.microsoft.com/office/drawing/2014/main" id="{B77C26A3-7548-A063-416B-B5B764C6270A}"/>
                </a:ext>
              </a:extLst>
            </p:cNvPr>
            <p:cNvPicPr>
              <a:picLocks noChangeAspect="1"/>
            </p:cNvPicPr>
            <p:nvPr/>
          </p:nvPicPr>
          <p:blipFill>
            <a:blip r:embed="rId4"/>
            <a:srcRect l="24001" t="15246" r="9500" b="10057"/>
            <a:stretch/>
          </p:blipFill>
          <p:spPr>
            <a:xfrm>
              <a:off x="970280" y="191703"/>
              <a:ext cx="10251440" cy="6474594"/>
            </a:xfrm>
            <a:prstGeom prst="rect">
              <a:avLst/>
            </a:prstGeom>
            <a:ln>
              <a:solidFill>
                <a:schemeClr val="tx1"/>
              </a:solidFill>
            </a:ln>
          </p:spPr>
        </p:pic>
        <p:sp>
          <p:nvSpPr>
            <p:cNvPr id="5" name="Rectangle 4">
              <a:extLst>
                <a:ext uri="{FF2B5EF4-FFF2-40B4-BE49-F238E27FC236}">
                  <a16:creationId xmlns:a16="http://schemas.microsoft.com/office/drawing/2014/main" id="{DEA4224D-E787-5555-75BF-6802D56787F8}"/>
                </a:ext>
              </a:extLst>
            </p:cNvPr>
            <p:cNvSpPr/>
            <p:nvPr/>
          </p:nvSpPr>
          <p:spPr>
            <a:xfrm>
              <a:off x="3261360" y="1686560"/>
              <a:ext cx="3657600" cy="159512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grpSp>
    </p:spTree>
    <p:extLst>
      <p:ext uri="{BB962C8B-B14F-4D97-AF65-F5344CB8AC3E}">
        <p14:creationId xmlns:p14="http://schemas.microsoft.com/office/powerpoint/2010/main" val="41102574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30"/>
          <p:cNvSpPr txBox="1">
            <a:spLocks noGrp="1"/>
          </p:cNvSpPr>
          <p:nvPr>
            <p:ph type="title" idx="2"/>
          </p:nvPr>
        </p:nvSpPr>
        <p:spPr>
          <a:xfrm>
            <a:off x="1409521" y="1623648"/>
            <a:ext cx="2869449" cy="74205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000">
                <a:solidFill>
                  <a:schemeClr val="accent2">
                    <a:lumMod val="75000"/>
                    <a:lumOff val="25000"/>
                  </a:schemeClr>
                </a:solidFill>
                <a:latin typeface="Montserrat ExtraBold" panose="00000900000000000000" pitchFamily="2" charset="0"/>
              </a:rPr>
              <a:t>DEMO</a:t>
            </a:r>
            <a:endParaRPr sz="3000">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9144000" y="5664280"/>
            <a:ext cx="3587600" cy="2515475"/>
          </a:xfrm>
          <a:prstGeom prst="rect">
            <a:avLst/>
          </a:prstGeom>
          <a:noFill/>
          <a:ln>
            <a:noFill/>
          </a:ln>
        </p:spPr>
      </p:pic>
      <p:sp>
        <p:nvSpPr>
          <p:cNvPr id="7" name="TextBox 6">
            <a:extLst>
              <a:ext uri="{FF2B5EF4-FFF2-40B4-BE49-F238E27FC236}">
                <a16:creationId xmlns:a16="http://schemas.microsoft.com/office/drawing/2014/main" id="{F3BFF1E5-83C2-291B-6E9D-AE894379A322}"/>
              </a:ext>
            </a:extLst>
          </p:cNvPr>
          <p:cNvSpPr txBox="1"/>
          <p:nvPr/>
        </p:nvSpPr>
        <p:spPr>
          <a:xfrm>
            <a:off x="787615" y="2170105"/>
            <a:ext cx="4053189" cy="400110"/>
          </a:xfrm>
          <a:prstGeom prst="rect">
            <a:avLst/>
          </a:prstGeom>
          <a:noFill/>
        </p:spPr>
        <p:txBody>
          <a:bodyPr wrap="square">
            <a:spAutoFit/>
          </a:bodyPr>
          <a:lstStyle/>
          <a:p>
            <a:r>
              <a:rPr kumimoji="0" lang="en" sz="2000" b="1" i="0" u="none" strike="noStrike" kern="0" cap="none" spc="0" normalizeH="0" baseline="0" noProof="0">
                <a:ln>
                  <a:noFill/>
                </a:ln>
                <a:solidFill>
                  <a:schemeClr val="tx1"/>
                </a:solidFill>
                <a:effectLst/>
                <a:uLnTx/>
                <a:uFillTx/>
                <a:latin typeface="Montserrat"/>
                <a:sym typeface="Montserrat"/>
              </a:rPr>
              <a:t>Stack-based Buffer Overflow</a:t>
            </a:r>
            <a:endParaRPr lang="en-US" sz="2000">
              <a:solidFill>
                <a:schemeClr val="tx1"/>
              </a:solidFill>
            </a:endParaRPr>
          </a:p>
        </p:txBody>
      </p:sp>
      <p:pic>
        <p:nvPicPr>
          <p:cNvPr id="3" name="Picture 2">
            <a:extLst>
              <a:ext uri="{FF2B5EF4-FFF2-40B4-BE49-F238E27FC236}">
                <a16:creationId xmlns:a16="http://schemas.microsoft.com/office/drawing/2014/main" id="{5D64DE48-3C33-952E-A6BF-3B2DA84A7595}"/>
              </a:ext>
            </a:extLst>
          </p:cNvPr>
          <p:cNvPicPr>
            <a:picLocks noChangeAspect="1"/>
          </p:cNvPicPr>
          <p:nvPr/>
        </p:nvPicPr>
        <p:blipFill>
          <a:blip r:embed="rId4"/>
          <a:stretch>
            <a:fillRect/>
          </a:stretch>
        </p:blipFill>
        <p:spPr>
          <a:xfrm>
            <a:off x="5728136" y="0"/>
            <a:ext cx="2863976" cy="4842029"/>
          </a:xfrm>
          <a:prstGeom prst="rect">
            <a:avLst/>
          </a:prstGeom>
        </p:spPr>
      </p:pic>
    </p:spTree>
    <p:extLst>
      <p:ext uri="{BB962C8B-B14F-4D97-AF65-F5344CB8AC3E}">
        <p14:creationId xmlns:p14="http://schemas.microsoft.com/office/powerpoint/2010/main" val="10735697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30"/>
          <p:cNvSpPr txBox="1">
            <a:spLocks noGrp="1"/>
          </p:cNvSpPr>
          <p:nvPr>
            <p:ph type="title" idx="2"/>
          </p:nvPr>
        </p:nvSpPr>
        <p:spPr>
          <a:xfrm>
            <a:off x="3241353" y="1829693"/>
            <a:ext cx="2869449" cy="74205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solidFill>
                  <a:schemeClr val="accent2">
                    <a:lumMod val="75000"/>
                    <a:lumOff val="25000"/>
                  </a:schemeClr>
                </a:solidFill>
                <a:latin typeface="Montserrat ExtraBold" panose="00000900000000000000" pitchFamily="2" charset="0"/>
              </a:rPr>
              <a:t>DEMO</a:t>
            </a:r>
            <a:endParaRPr>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
        <p:nvSpPr>
          <p:cNvPr id="7" name="TextBox 6">
            <a:extLst>
              <a:ext uri="{FF2B5EF4-FFF2-40B4-BE49-F238E27FC236}">
                <a16:creationId xmlns:a16="http://schemas.microsoft.com/office/drawing/2014/main" id="{F3BFF1E5-83C2-291B-6E9D-AE894379A322}"/>
              </a:ext>
            </a:extLst>
          </p:cNvPr>
          <p:cNvSpPr txBox="1"/>
          <p:nvPr/>
        </p:nvSpPr>
        <p:spPr>
          <a:xfrm>
            <a:off x="1610420" y="2571750"/>
            <a:ext cx="6131313" cy="553998"/>
          </a:xfrm>
          <a:prstGeom prst="rect">
            <a:avLst/>
          </a:prstGeom>
          <a:noFill/>
        </p:spPr>
        <p:txBody>
          <a:bodyPr wrap="square">
            <a:spAutoFit/>
          </a:bodyPr>
          <a:lstStyle/>
          <a:p>
            <a:r>
              <a:rPr kumimoji="0" lang="en" sz="3000" b="1" i="0" u="none" strike="noStrike" kern="0" cap="none" spc="0" normalizeH="0" baseline="0" noProof="0">
                <a:ln>
                  <a:noFill/>
                </a:ln>
                <a:solidFill>
                  <a:schemeClr val="tx1"/>
                </a:solidFill>
                <a:effectLst/>
                <a:uLnTx/>
                <a:uFillTx/>
                <a:latin typeface="Montserrat"/>
                <a:sym typeface="Montserrat"/>
              </a:rPr>
              <a:t>Stack-based Buffer Overflow</a:t>
            </a:r>
            <a:endParaRPr lang="en-US" sz="3000">
              <a:solidFill>
                <a:schemeClr val="tx1"/>
              </a:solidFill>
            </a:endParaRPr>
          </a:p>
        </p:txBody>
      </p:sp>
    </p:spTree>
    <p:extLst>
      <p:ext uri="{BB962C8B-B14F-4D97-AF65-F5344CB8AC3E}">
        <p14:creationId xmlns:p14="http://schemas.microsoft.com/office/powerpoint/2010/main" val="15297608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8;p27">
            <a:extLst>
              <a:ext uri="{FF2B5EF4-FFF2-40B4-BE49-F238E27FC236}">
                <a16:creationId xmlns:a16="http://schemas.microsoft.com/office/drawing/2014/main" id="{6F137A64-AAA0-C48E-7E70-98BBF8A9D748}"/>
              </a:ext>
            </a:extLst>
          </p:cNvPr>
          <p:cNvSpPr txBox="1">
            <a:spLocks/>
          </p:cNvSpPr>
          <p:nvPr/>
        </p:nvSpPr>
        <p:spPr>
          <a:xfrm>
            <a:off x="1041118" y="1533419"/>
            <a:ext cx="7061763" cy="2076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pPr algn="ctr"/>
            <a:r>
              <a:rPr lang="en-US" sz="6000">
                <a:solidFill>
                  <a:schemeClr val="accent2">
                    <a:lumMod val="90000"/>
                    <a:lumOff val="10000"/>
                  </a:schemeClr>
                </a:solidFill>
                <a:latin typeface="Montserrat ExtraBold" panose="00000900000000000000" pitchFamily="2" charset="0"/>
              </a:rPr>
              <a:t>THANKS FOR</a:t>
            </a:r>
          </a:p>
          <a:p>
            <a:pPr algn="ctr"/>
            <a:r>
              <a:rPr lang="en-US" sz="6000">
                <a:solidFill>
                  <a:schemeClr val="accent2">
                    <a:lumMod val="90000"/>
                    <a:lumOff val="10000"/>
                  </a:schemeClr>
                </a:solidFill>
                <a:latin typeface="Montserrat ExtraBold" panose="00000900000000000000" pitchFamily="2" charset="0"/>
              </a:rPr>
              <a:t>LISTENING !</a:t>
            </a:r>
          </a:p>
        </p:txBody>
      </p:sp>
    </p:spTree>
    <p:extLst>
      <p:ext uri="{BB962C8B-B14F-4D97-AF65-F5344CB8AC3E}">
        <p14:creationId xmlns:p14="http://schemas.microsoft.com/office/powerpoint/2010/main" val="3093611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2143961" y="2391084"/>
            <a:ext cx="4856078" cy="7422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Ôn tập</a:t>
            </a:r>
            <a:r>
              <a:rPr lang="en-US"/>
              <a:t> </a:t>
            </a:r>
            <a:r>
              <a:rPr lang="en-US" err="1"/>
              <a:t>về</a:t>
            </a:r>
            <a:r>
              <a:rPr lang="vi-VN"/>
              <a:t> Stack</a:t>
            </a:r>
            <a:endParaRPr/>
          </a:p>
        </p:txBody>
      </p:sp>
      <p:sp>
        <p:nvSpPr>
          <p:cNvPr id="231" name="Google Shape;231;p30"/>
          <p:cNvSpPr txBox="1">
            <a:spLocks noGrp="1"/>
          </p:cNvSpPr>
          <p:nvPr>
            <p:ph type="title" idx="2"/>
          </p:nvPr>
        </p:nvSpPr>
        <p:spPr>
          <a:xfrm>
            <a:off x="4029955" y="1542698"/>
            <a:ext cx="1084090" cy="93220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solidFill>
                  <a:schemeClr val="accent2">
                    <a:lumMod val="75000"/>
                    <a:lumOff val="25000"/>
                  </a:schemeClr>
                </a:solidFill>
                <a:latin typeface="Montserrat ExtraBold" panose="00000900000000000000" pitchFamily="2" charset="0"/>
              </a:rPr>
              <a:t>01</a:t>
            </a:r>
            <a:endParaRPr>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p:cNvSpPr txBox="1">
            <a:spLocks noGrp="1"/>
          </p:cNvSpPr>
          <p:nvPr>
            <p:ph type="title"/>
          </p:nvPr>
        </p:nvSpPr>
        <p:spPr>
          <a:xfrm>
            <a:off x="2889492" y="687550"/>
            <a:ext cx="4115700" cy="628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lumMod val="75000"/>
                    <a:lumOff val="25000"/>
                  </a:schemeClr>
                </a:solidFill>
              </a:rPr>
              <a:t>Thanh ghi (32bit)</a:t>
            </a:r>
            <a:endParaRPr>
              <a:solidFill>
                <a:schemeClr val="accent2">
                  <a:lumMod val="75000"/>
                  <a:lumOff val="25000"/>
                </a:schemeClr>
              </a:solidFill>
            </a:endParaRPr>
          </a:p>
        </p:txBody>
      </p:sp>
      <p:sp>
        <p:nvSpPr>
          <p:cNvPr id="243" name="Google Shape;243;p31"/>
          <p:cNvSpPr txBox="1">
            <a:spLocks noGrp="1"/>
          </p:cNvSpPr>
          <p:nvPr>
            <p:ph type="subTitle" idx="1"/>
          </p:nvPr>
        </p:nvSpPr>
        <p:spPr>
          <a:xfrm>
            <a:off x="301179" y="2154472"/>
            <a:ext cx="4499421" cy="143723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b="1">
                <a:latin typeface="Montserrat" panose="00000500000000000000" pitchFamily="2" charset="0"/>
                <a:cs typeface="Mongolian Baiti" panose="03000500000000000000" pitchFamily="66" charset="0"/>
              </a:rPr>
              <a:t>Khái niệm</a:t>
            </a:r>
            <a:r>
              <a:rPr lang="vi-VN">
                <a:latin typeface="Montserrat" panose="00000500000000000000" pitchFamily="2" charset="0"/>
                <a:cs typeface="Mongolian Baiti" panose="03000500000000000000" pitchFamily="66" charset="0"/>
              </a:rPr>
              <a:t>: là một phần quan trọng của bộ vi xử lý (CPU), được sử dụng để lưu trữ và xử lý các giá trị trung gian trong quá trình thực hiện các lệnh của chương trình.</a:t>
            </a:r>
          </a:p>
        </p:txBody>
      </p:sp>
      <p:pic>
        <p:nvPicPr>
          <p:cNvPr id="2" name="Google Shape;244;p31">
            <a:extLst>
              <a:ext uri="{FF2B5EF4-FFF2-40B4-BE49-F238E27FC236}">
                <a16:creationId xmlns:a16="http://schemas.microsoft.com/office/drawing/2014/main" id="{8BA03625-88AC-B840-A7E3-88F402944C89}"/>
              </a:ext>
            </a:extLst>
          </p:cNvPr>
          <p:cNvPicPr preferRelativeResize="0">
            <a:picLocks/>
          </p:cNvPicPr>
          <p:nvPr/>
        </p:nvPicPr>
        <p:blipFill rotWithShape="1">
          <a:blip r:embed="rId4"/>
          <a:srcRect l="-3800" t="-9688" r="-3081" b="-8268"/>
          <a:stretch/>
        </p:blipFill>
        <p:spPr>
          <a:xfrm>
            <a:off x="4767539" y="1185332"/>
            <a:ext cx="4075282" cy="3119793"/>
          </a:xfrm>
          <a:prstGeom prst="roundRect">
            <a:avLst>
              <a:gd name="adj" fmla="val 16667"/>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4" name="Google Shape;244;p31"/>
          <p:cNvPicPr preferRelativeResize="0">
            <a:picLocks noGrp="1"/>
          </p:cNvPicPr>
          <p:nvPr>
            <p:ph type="pic" idx="2"/>
          </p:nvPr>
        </p:nvPicPr>
        <p:blipFill rotWithShape="1">
          <a:blip r:embed="rId3"/>
          <a:srcRect l="-4647" t="-4909" r="-4155" b="-5583"/>
          <a:stretch/>
        </p:blipFill>
        <p:spPr>
          <a:xfrm>
            <a:off x="4971177" y="1147437"/>
            <a:ext cx="3871644" cy="2848626"/>
          </a:xfrm>
          <a:prstGeom prst="roundRect">
            <a:avLst>
              <a:gd name="adj" fmla="val 16667"/>
            </a:avLst>
          </a:prstGeom>
        </p:spPr>
      </p:pic>
      <p:pic>
        <p:nvPicPr>
          <p:cNvPr id="245" name="Google Shape;245;p31"/>
          <p:cNvPicPr preferRelativeResize="0"/>
          <p:nvPr/>
        </p:nvPicPr>
        <p:blipFill>
          <a:blip r:embed="rId4">
            <a:alphaModFix/>
          </a:blip>
          <a:stretch>
            <a:fillRect/>
          </a:stretch>
        </p:blipFill>
        <p:spPr>
          <a:xfrm rot="-2" flipH="1">
            <a:off x="7180524" y="-762262"/>
            <a:ext cx="3587600" cy="2515474"/>
          </a:xfrm>
          <a:prstGeom prst="rect">
            <a:avLst/>
          </a:prstGeom>
          <a:noFill/>
          <a:ln>
            <a:noFill/>
          </a:ln>
        </p:spPr>
      </p:pic>
      <p:sp>
        <p:nvSpPr>
          <p:cNvPr id="242" name="Google Shape;242;p31"/>
          <p:cNvSpPr txBox="1">
            <a:spLocks noGrp="1"/>
          </p:cNvSpPr>
          <p:nvPr>
            <p:ph type="title"/>
          </p:nvPr>
        </p:nvSpPr>
        <p:spPr>
          <a:xfrm>
            <a:off x="3729765" y="410063"/>
            <a:ext cx="1684470" cy="7373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accent2">
                    <a:lumMod val="75000"/>
                    <a:lumOff val="25000"/>
                  </a:schemeClr>
                </a:solidFill>
              </a:rPr>
              <a:t>Stack	</a:t>
            </a:r>
            <a:endParaRPr>
              <a:solidFill>
                <a:schemeClr val="accent2">
                  <a:lumMod val="75000"/>
                  <a:lumOff val="25000"/>
                </a:schemeClr>
              </a:solidFill>
            </a:endParaRPr>
          </a:p>
        </p:txBody>
      </p:sp>
      <p:sp>
        <p:nvSpPr>
          <p:cNvPr id="243" name="Google Shape;243;p31"/>
          <p:cNvSpPr txBox="1">
            <a:spLocks noGrp="1"/>
          </p:cNvSpPr>
          <p:nvPr>
            <p:ph type="subTitle" idx="1"/>
          </p:nvPr>
        </p:nvSpPr>
        <p:spPr>
          <a:xfrm>
            <a:off x="301179" y="1456060"/>
            <a:ext cx="4801500" cy="2394409"/>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vi-VN" b="1">
                <a:latin typeface="Montserrat" panose="00000500000000000000" pitchFamily="2" charset="0"/>
                <a:cs typeface="Mongolian Baiti" panose="03000500000000000000" pitchFamily="66" charset="0"/>
              </a:rPr>
              <a:t>Khái niệm</a:t>
            </a:r>
            <a:r>
              <a:rPr lang="vi-VN">
                <a:latin typeface="Montserrat" panose="00000500000000000000" pitchFamily="2" charset="0"/>
                <a:cs typeface="Mongolian Baiti" panose="03000500000000000000" pitchFamily="66" charset="0"/>
              </a:rPr>
              <a:t>: </a:t>
            </a:r>
            <a:r>
              <a:rPr lang="vi-VN">
                <a:latin typeface="Montserrat" panose="00000500000000000000" pitchFamily="2" charset="0"/>
              </a:rPr>
              <a:t>là một cấu trúc dữ liệu giống như mảng trong bộ nhớ, hoạt động theo nguyên lý cấu trúc </a:t>
            </a:r>
            <a:r>
              <a:rPr lang="vi-VN" b="1">
                <a:solidFill>
                  <a:schemeClr val="accent2">
                    <a:lumMod val="90000"/>
                    <a:lumOff val="10000"/>
                  </a:schemeClr>
                </a:solidFill>
                <a:latin typeface="Montserrat" panose="00000500000000000000" pitchFamily="2" charset="0"/>
              </a:rPr>
              <a:t>LIFO</a:t>
            </a:r>
            <a:r>
              <a:rPr lang="vi-VN">
                <a:latin typeface="Montserrat" panose="00000500000000000000" pitchFamily="2" charset="0"/>
              </a:rPr>
              <a:t> (last in first out). </a:t>
            </a:r>
            <a:r>
              <a:rPr lang="vi-VN" b="1">
                <a:latin typeface="Montserrat" panose="00000500000000000000" pitchFamily="2" charset="0"/>
              </a:rPr>
              <a:t>Giới hạn </a:t>
            </a:r>
            <a:r>
              <a:rPr lang="vi-VN">
                <a:latin typeface="Montserrat" panose="00000500000000000000" pitchFamily="2" charset="0"/>
              </a:rPr>
              <a:t>của stack được xác định bằng </a:t>
            </a:r>
            <a:r>
              <a:rPr lang="vi-VN" b="1">
                <a:latin typeface="Montserrat" panose="00000500000000000000" pitchFamily="2" charset="0"/>
              </a:rPr>
              <a:t>thanh ghi ESP</a:t>
            </a:r>
            <a:r>
              <a:rPr lang="vi-VN">
                <a:latin typeface="Montserrat" panose="00000500000000000000" pitchFamily="2" charset="0"/>
              </a:rPr>
              <a:t>, luôn trỏ đến đỉnh của stack.</a:t>
            </a:r>
            <a:endParaRPr lang="vi-VN" b="1">
              <a:latin typeface="Montserrat" panose="00000500000000000000" pitchFamily="2" charset="0"/>
              <a:cs typeface="Mongolian Baiti" panose="03000500000000000000" pitchFamily="66" charset="0"/>
            </a:endParaRPr>
          </a:p>
          <a:p>
            <a:pPr marL="285750" lvl="0" indent="-285750" algn="just" rtl="0">
              <a:spcBef>
                <a:spcPts val="0"/>
              </a:spcBef>
              <a:spcAft>
                <a:spcPts val="0"/>
              </a:spcAft>
              <a:buFont typeface="Arial" panose="020B0604020202020204" pitchFamily="34" charset="0"/>
              <a:buChar char="•"/>
            </a:pPr>
            <a:r>
              <a:rPr lang="vi-VN" b="1">
                <a:latin typeface="Montserrat" panose="00000500000000000000" pitchFamily="2" charset="0"/>
                <a:cs typeface="Mongolian Baiti" panose="03000500000000000000" pitchFamily="66" charset="0"/>
              </a:rPr>
              <a:t>PUSH : </a:t>
            </a:r>
            <a:r>
              <a:rPr lang="vi-VN">
                <a:latin typeface="Montserrat" panose="00000500000000000000" pitchFamily="2" charset="0"/>
                <a:cs typeface="Mongolian Baiti" panose="03000500000000000000" pitchFamily="66" charset="0"/>
              </a:rPr>
              <a:t>đẩy dữ liệu vào ngăn xếp.</a:t>
            </a:r>
          </a:p>
          <a:p>
            <a:pPr marL="285750" lvl="0" indent="-285750" algn="just" rtl="0">
              <a:spcBef>
                <a:spcPts val="0"/>
              </a:spcBef>
              <a:spcAft>
                <a:spcPts val="0"/>
              </a:spcAft>
              <a:buFont typeface="Arial" panose="020B0604020202020204" pitchFamily="34" charset="0"/>
              <a:buChar char="•"/>
            </a:pPr>
            <a:r>
              <a:rPr lang="vi-VN" b="1">
                <a:latin typeface="Montserrat" panose="00000500000000000000" pitchFamily="2" charset="0"/>
                <a:cs typeface="Mongolian Baiti" panose="03000500000000000000" pitchFamily="66" charset="0"/>
              </a:rPr>
              <a:t>POP : </a:t>
            </a:r>
            <a:r>
              <a:rPr lang="vi-VN">
                <a:latin typeface="Montserrat" panose="00000500000000000000" pitchFamily="2" charset="0"/>
                <a:cs typeface="Mongolian Baiti" panose="03000500000000000000" pitchFamily="66" charset="0"/>
              </a:rPr>
              <a:t>lấy dữ liệu ra khỏi ngăn xếp.</a:t>
            </a:r>
          </a:p>
        </p:txBody>
      </p:sp>
    </p:spTree>
    <p:extLst>
      <p:ext uri="{BB962C8B-B14F-4D97-AF65-F5344CB8AC3E}">
        <p14:creationId xmlns:p14="http://schemas.microsoft.com/office/powerpoint/2010/main" val="11237958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2025987" y="2275125"/>
            <a:ext cx="5157390" cy="13596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Vị trí của buffer trên stack</a:t>
            </a:r>
            <a:endParaRPr/>
          </a:p>
        </p:txBody>
      </p:sp>
      <p:sp>
        <p:nvSpPr>
          <p:cNvPr id="231" name="Google Shape;231;p30"/>
          <p:cNvSpPr txBox="1">
            <a:spLocks noGrp="1"/>
          </p:cNvSpPr>
          <p:nvPr>
            <p:ph type="title" idx="2"/>
          </p:nvPr>
        </p:nvSpPr>
        <p:spPr>
          <a:xfrm>
            <a:off x="4009181" y="1534715"/>
            <a:ext cx="1191003" cy="74041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solidFill>
                  <a:schemeClr val="accent2">
                    <a:lumMod val="75000"/>
                    <a:lumOff val="25000"/>
                  </a:schemeClr>
                </a:solidFill>
                <a:latin typeface="Montserrat ExtraBold" panose="00000900000000000000" pitchFamily="2" charset="0"/>
              </a:rPr>
              <a:t>02</a:t>
            </a:r>
            <a:endParaRPr>
              <a:solidFill>
                <a:schemeClr val="accent2">
                  <a:lumMod val="75000"/>
                  <a:lumOff val="25000"/>
                </a:schemeClr>
              </a:solidFill>
              <a:latin typeface="Montserrat ExtraBold" panose="00000900000000000000" pitchFamily="2" charset="0"/>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Tree>
    <p:extLst>
      <p:ext uri="{BB962C8B-B14F-4D97-AF65-F5344CB8AC3E}">
        <p14:creationId xmlns:p14="http://schemas.microsoft.com/office/powerpoint/2010/main" val="1882798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rot="-2" flipH="1">
            <a:off x="7180523" y="-419362"/>
            <a:ext cx="3587600" cy="2515474"/>
          </a:xfrm>
          <a:prstGeom prst="rect">
            <a:avLst/>
          </a:prstGeom>
          <a:noFill/>
          <a:ln>
            <a:noFill/>
          </a:ln>
        </p:spPr>
      </p:pic>
      <p:sp>
        <p:nvSpPr>
          <p:cNvPr id="242" name="Google Shape;242;p31"/>
          <p:cNvSpPr txBox="1">
            <a:spLocks noGrp="1"/>
          </p:cNvSpPr>
          <p:nvPr>
            <p:ph type="title"/>
          </p:nvPr>
        </p:nvSpPr>
        <p:spPr>
          <a:xfrm>
            <a:off x="1270125" y="663702"/>
            <a:ext cx="6603750" cy="5595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accent2">
                    <a:lumMod val="75000"/>
                    <a:lumOff val="25000"/>
                  </a:schemeClr>
                </a:solidFill>
              </a:rPr>
              <a:t>Vị trí của buffer trên Stack</a:t>
            </a:r>
            <a:endParaRPr>
              <a:solidFill>
                <a:schemeClr val="accent2">
                  <a:lumMod val="75000"/>
                  <a:lumOff val="25000"/>
                </a:schemeClr>
              </a:solidFill>
            </a:endParaRPr>
          </a:p>
        </p:txBody>
      </p:sp>
      <p:sp>
        <p:nvSpPr>
          <p:cNvPr id="243" name="Google Shape;243;p31"/>
          <p:cNvSpPr txBox="1">
            <a:spLocks noGrp="1"/>
          </p:cNvSpPr>
          <p:nvPr>
            <p:ph type="subTitle" idx="1"/>
          </p:nvPr>
        </p:nvSpPr>
        <p:spPr>
          <a:xfrm>
            <a:off x="719933" y="1491147"/>
            <a:ext cx="7704134" cy="2394409"/>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vi-VN">
                <a:latin typeface="Montserrat" panose="00000500000000000000" pitchFamily="2" charset="0"/>
                <a:cs typeface="Mongolian Baiti" panose="03000500000000000000" pitchFamily="66" charset="0"/>
              </a:rPr>
              <a:t>Khi một chương trình trong C/C++ khai báo một buffer (chẳng hạn một mảng), buffer này sẽ được cấp phát trên stack.</a:t>
            </a:r>
          </a:p>
          <a:p>
            <a:pPr marL="0" lvl="0" indent="0" algn="just" rtl="0">
              <a:spcBef>
                <a:spcPts val="0"/>
              </a:spcBef>
              <a:spcAft>
                <a:spcPts val="0"/>
              </a:spcAft>
            </a:pPr>
            <a:endParaRPr lang="vi-VN">
              <a:latin typeface="Montserrat" panose="00000500000000000000" pitchFamily="2" charset="0"/>
              <a:cs typeface="Mongolian Baiti" panose="03000500000000000000" pitchFamily="66" charset="0"/>
            </a:endParaRPr>
          </a:p>
          <a:p>
            <a:pPr marL="0" lvl="0" indent="0" algn="just" rtl="0">
              <a:spcBef>
                <a:spcPts val="0"/>
              </a:spcBef>
              <a:spcAft>
                <a:spcPts val="0"/>
              </a:spcAft>
            </a:pPr>
            <a:endParaRPr lang="vi-VN">
              <a:latin typeface="Montserrat" panose="00000500000000000000" pitchFamily="2" charset="0"/>
              <a:cs typeface="Mongolian Baiti" panose="03000500000000000000" pitchFamily="66" charset="0"/>
            </a:endParaRPr>
          </a:p>
          <a:p>
            <a:pPr marL="0" lvl="0" indent="0" algn="just" rtl="0">
              <a:spcBef>
                <a:spcPts val="0"/>
              </a:spcBef>
              <a:spcAft>
                <a:spcPts val="0"/>
              </a:spcAft>
            </a:pPr>
            <a:endParaRPr lang="vi-VN">
              <a:latin typeface="Montserrat" panose="00000500000000000000" pitchFamily="2" charset="0"/>
              <a:cs typeface="Mongolian Baiti" panose="03000500000000000000" pitchFamily="66" charset="0"/>
            </a:endParaRPr>
          </a:p>
          <a:p>
            <a:pPr marL="0" lvl="0" indent="0" algn="just" rtl="0">
              <a:spcBef>
                <a:spcPts val="0"/>
              </a:spcBef>
              <a:spcAft>
                <a:spcPts val="0"/>
              </a:spcAft>
            </a:pPr>
            <a:endParaRPr lang="vi-VN">
              <a:latin typeface="Montserrat" panose="00000500000000000000" pitchFamily="2" charset="0"/>
              <a:cs typeface="Mongolian Baiti" panose="03000500000000000000" pitchFamily="66" charset="0"/>
            </a:endParaRPr>
          </a:p>
          <a:p>
            <a:pPr marL="285750" lvl="0" indent="-285750" algn="just" rtl="0">
              <a:spcBef>
                <a:spcPts val="0"/>
              </a:spcBef>
              <a:spcAft>
                <a:spcPts val="0"/>
              </a:spcAft>
              <a:buFont typeface="Arial" panose="020B0604020202020204" pitchFamily="34" charset="0"/>
              <a:buChar char="•"/>
            </a:pPr>
            <a:r>
              <a:rPr lang="vi-VN">
                <a:latin typeface="Montserrat" panose="00000500000000000000" pitchFamily="2" charset="0"/>
                <a:cs typeface="Mongolian Baiti" panose="03000500000000000000" pitchFamily="66" charset="0"/>
              </a:rPr>
              <a:t>Nếu dữ liệu vượt quá kích thước của buffer, </a:t>
            </a:r>
            <a:r>
              <a:rPr lang="vi-VN" b="1">
                <a:solidFill>
                  <a:schemeClr val="accent2">
                    <a:lumMod val="90000"/>
                    <a:lumOff val="10000"/>
                  </a:schemeClr>
                </a:solidFill>
                <a:latin typeface="Montserrat" panose="00000500000000000000" pitchFamily="2" charset="0"/>
                <a:cs typeface="Mongolian Baiti" panose="03000500000000000000" pitchFamily="66" charset="0"/>
              </a:rPr>
              <a:t>nó sẽ ghi đè lên các vùng nhớ khác trên stack</a:t>
            </a:r>
            <a:r>
              <a:rPr lang="vi-VN">
                <a:latin typeface="Montserrat" panose="00000500000000000000" pitchFamily="2" charset="0"/>
                <a:cs typeface="Mongolian Baiti" panose="03000500000000000000" pitchFamily="66" charset="0"/>
              </a:rPr>
              <a:t>, bao gồm các giá trị quan trọng như con trỏ khung stack, biến cục bộ khác, hoặc địa chỉ trả về.</a:t>
            </a:r>
          </a:p>
          <a:p>
            <a:pPr marL="285750" lvl="0" indent="-285750" algn="just" rtl="0">
              <a:spcBef>
                <a:spcPts val="0"/>
              </a:spcBef>
              <a:spcAft>
                <a:spcPts val="0"/>
              </a:spcAft>
              <a:buFont typeface="Arial" panose="020B0604020202020204" pitchFamily="34" charset="0"/>
              <a:buChar char="•"/>
            </a:pPr>
            <a:endParaRPr lang="vi-VN">
              <a:latin typeface="Montserrat" panose="00000500000000000000" pitchFamily="2" charset="0"/>
              <a:cs typeface="Mongolian Baiti" panose="03000500000000000000" pitchFamily="66" charset="0"/>
            </a:endParaRPr>
          </a:p>
        </p:txBody>
      </p:sp>
      <p:pic>
        <p:nvPicPr>
          <p:cNvPr id="8" name="Picture 7" descr="A screenshot of a computer&#10;&#10;Description automatically generated">
            <a:extLst>
              <a:ext uri="{FF2B5EF4-FFF2-40B4-BE49-F238E27FC236}">
                <a16:creationId xmlns:a16="http://schemas.microsoft.com/office/drawing/2014/main" id="{A7C46D09-97EA-F31E-92FD-5ADA36E50B4A}"/>
              </a:ext>
            </a:extLst>
          </p:cNvPr>
          <p:cNvPicPr>
            <a:picLocks noChangeAspect="1"/>
          </p:cNvPicPr>
          <p:nvPr/>
        </p:nvPicPr>
        <p:blipFill>
          <a:blip r:embed="rId4"/>
          <a:stretch>
            <a:fillRect/>
          </a:stretch>
        </p:blipFill>
        <p:spPr>
          <a:xfrm>
            <a:off x="2223770" y="2246976"/>
            <a:ext cx="4696460" cy="649547"/>
          </a:xfrm>
          <a:prstGeom prst="roundRect">
            <a:avLst>
              <a:gd name="adj" fmla="val 29948"/>
            </a:avLst>
          </a:prstGeom>
        </p:spPr>
      </p:pic>
    </p:spTree>
    <p:extLst>
      <p:ext uri="{BB962C8B-B14F-4D97-AF65-F5344CB8AC3E}">
        <p14:creationId xmlns:p14="http://schemas.microsoft.com/office/powerpoint/2010/main" val="5655159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rot="10800000">
            <a:off x="6639623" y="3569263"/>
            <a:ext cx="3587600" cy="2515475"/>
          </a:xfrm>
          <a:prstGeom prst="rect">
            <a:avLst/>
          </a:prstGeom>
          <a:noFill/>
          <a:ln>
            <a:noFill/>
          </a:ln>
        </p:spPr>
      </p:pic>
      <p:sp>
        <p:nvSpPr>
          <p:cNvPr id="230" name="Google Shape;230;p30"/>
          <p:cNvSpPr txBox="1">
            <a:spLocks noGrp="1"/>
          </p:cNvSpPr>
          <p:nvPr>
            <p:ph type="title"/>
          </p:nvPr>
        </p:nvSpPr>
        <p:spPr>
          <a:xfrm>
            <a:off x="2572578" y="2401887"/>
            <a:ext cx="3998842" cy="61404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t>Địa chỉ trả về</a:t>
            </a:r>
            <a:endParaRPr/>
          </a:p>
        </p:txBody>
      </p:sp>
      <p:sp>
        <p:nvSpPr>
          <p:cNvPr id="231" name="Google Shape;231;p30"/>
          <p:cNvSpPr txBox="1">
            <a:spLocks noGrp="1"/>
          </p:cNvSpPr>
          <p:nvPr>
            <p:ph type="title" idx="2"/>
          </p:nvPr>
        </p:nvSpPr>
        <p:spPr>
          <a:xfrm>
            <a:off x="3926968" y="1622277"/>
            <a:ext cx="1290063" cy="77961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solidFill>
                  <a:schemeClr val="accent2">
                    <a:lumMod val="75000"/>
                    <a:lumOff val="25000"/>
                  </a:schemeClr>
                </a:solidFill>
                <a:latin typeface="Montserrat ExtraBold" panose="00000900000000000000" pitchFamily="2" charset="0"/>
              </a:rPr>
              <a:t>03</a:t>
            </a:r>
            <a:endParaRPr>
              <a:solidFill>
                <a:schemeClr val="accent2">
                  <a:lumMod val="75000"/>
                  <a:lumOff val="25000"/>
                </a:schemeClr>
              </a:solidFill>
              <a:latin typeface="Montserrat ExtraBold" panose="00000900000000000000" pitchFamily="2" charset="0"/>
            </a:endParaRPr>
          </a:p>
        </p:txBody>
      </p:sp>
    </p:spTree>
    <p:extLst>
      <p:ext uri="{BB962C8B-B14F-4D97-AF65-F5344CB8AC3E}">
        <p14:creationId xmlns:p14="http://schemas.microsoft.com/office/powerpoint/2010/main" val="2239621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Corporate Strategy Consulting by Slidesgo">
  <a:themeElements>
    <a:clrScheme name="Simple Light">
      <a:dk1>
        <a:srgbClr val="262C3B"/>
      </a:dk1>
      <a:lt1>
        <a:srgbClr val="FFFFFF"/>
      </a:lt1>
      <a:dk2>
        <a:srgbClr val="33CFF8"/>
      </a:dk2>
      <a:lt2>
        <a:srgbClr val="1DA2DB"/>
      </a:lt2>
      <a:accent1>
        <a:srgbClr val="02459D"/>
      </a:accent1>
      <a:accent2>
        <a:srgbClr val="01203D"/>
      </a:accent2>
      <a:accent3>
        <a:srgbClr val="FFFFFF"/>
      </a:accent3>
      <a:accent4>
        <a:srgbClr val="FFFFFF"/>
      </a:accent4>
      <a:accent5>
        <a:srgbClr val="FFFFFF"/>
      </a:accent5>
      <a:accent6>
        <a:srgbClr val="FFFFFF"/>
      </a:accent6>
      <a:hlink>
        <a:srgbClr val="262C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FCD225A-5812-4A26-B4D0-335FDAF8BC4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aa762089-36ad-4bf7-9314-c7223c4b60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D07160FFEFB08F46AB62E22C91B08D12" ma:contentTypeVersion="16" ma:contentTypeDescription="Tạo tài liệu mới." ma:contentTypeScope="" ma:versionID="3712d0e94114d9158bd4fa879a084037">
  <xsd:schema xmlns:xsd="http://www.w3.org/2001/XMLSchema" xmlns:xs="http://www.w3.org/2001/XMLSchema" xmlns:p="http://schemas.microsoft.com/office/2006/metadata/properties" xmlns:ns3="aa762089-36ad-4bf7-9314-c7223c4b604d" xmlns:ns4="176bb0a3-45c3-4757-8618-101ee49f8be1" targetNamespace="http://schemas.microsoft.com/office/2006/metadata/properties" ma:root="true" ma:fieldsID="2a44d8d53ddeb497f9435ad59030c44a" ns3:_="" ns4:_="">
    <xsd:import namespace="aa762089-36ad-4bf7-9314-c7223c4b604d"/>
    <xsd:import namespace="176bb0a3-45c3-4757-8618-101ee49f8be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element ref="ns3:_activity" minOccurs="0"/>
                <xsd:element ref="ns4:SharedWithUsers" minOccurs="0"/>
                <xsd:element ref="ns4:SharedWithDetails" minOccurs="0"/>
                <xsd:element ref="ns4:SharingHintHash"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762089-36ad-4bf7-9314-c7223c4b60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dexed="true"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76bb0a3-45c3-4757-8618-101ee49f8be1" elementFormDefault="qualified">
    <xsd:import namespace="http://schemas.microsoft.com/office/2006/documentManagement/types"/>
    <xsd:import namespace="http://schemas.microsoft.com/office/infopath/2007/PartnerControls"/>
    <xsd:element name="SharedWithUsers" ma:index="19"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hia sẻ Có Chi tiết" ma:internalName="SharedWithDetails" ma:readOnly="true">
      <xsd:simpleType>
        <xsd:restriction base="dms:Note">
          <xsd:maxLength value="255"/>
        </xsd:restriction>
      </xsd:simpleType>
    </xsd:element>
    <xsd:element name="SharingHintHash" ma:index="21"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FFEC96-FF5B-40BB-8979-1A1F8058C7D3}">
  <ds:schemaRefs>
    <ds:schemaRef ds:uri="http://schemas.microsoft.com/sharepoint/v3/contenttype/forms"/>
  </ds:schemaRefs>
</ds:datastoreItem>
</file>

<file path=customXml/itemProps2.xml><?xml version="1.0" encoding="utf-8"?>
<ds:datastoreItem xmlns:ds="http://schemas.openxmlformats.org/officeDocument/2006/customXml" ds:itemID="{A1D97238-3161-4BEF-A4AB-AB1F9D6C5A3D}">
  <ds:schemaRefs>
    <ds:schemaRef ds:uri="http://schemas.openxmlformats.org/package/2006/metadata/core-properties"/>
    <ds:schemaRef ds:uri="http://schemas.microsoft.com/office/2006/metadata/properties"/>
    <ds:schemaRef ds:uri="http://purl.org/dc/dcmitype/"/>
    <ds:schemaRef ds:uri="http://purl.org/dc/elements/1.1/"/>
    <ds:schemaRef ds:uri="http://schemas.microsoft.com/office/infopath/2007/PartnerControls"/>
    <ds:schemaRef ds:uri="http://schemas.microsoft.com/office/2006/documentManagement/types"/>
    <ds:schemaRef ds:uri="http://purl.org/dc/terms/"/>
    <ds:schemaRef ds:uri="176bb0a3-45c3-4757-8618-101ee49f8be1"/>
    <ds:schemaRef ds:uri="aa762089-36ad-4bf7-9314-c7223c4b604d"/>
    <ds:schemaRef ds:uri="http://www.w3.org/XML/1998/namespace"/>
  </ds:schemaRefs>
</ds:datastoreItem>
</file>

<file path=customXml/itemProps3.xml><?xml version="1.0" encoding="utf-8"?>
<ds:datastoreItem xmlns:ds="http://schemas.openxmlformats.org/officeDocument/2006/customXml" ds:itemID="{56F0B467-B2BB-42E6-8377-0B51FCFC9F06}">
  <ds:schemaRefs>
    <ds:schemaRef ds:uri="176bb0a3-45c3-4757-8618-101ee49f8be1"/>
    <ds:schemaRef ds:uri="aa762089-36ad-4bf7-9314-c7223c4b60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39</TotalTime>
  <Words>2236</Words>
  <Application>Microsoft Office PowerPoint</Application>
  <PresentationFormat>On-screen Show (16:9)</PresentationFormat>
  <Paragraphs>154</Paragraphs>
  <Slides>35</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Montserrat</vt:lpstr>
      <vt:lpstr>Consolas</vt:lpstr>
      <vt:lpstr>Calibri</vt:lpstr>
      <vt:lpstr>Arial</vt:lpstr>
      <vt:lpstr>Aptos</vt:lpstr>
      <vt:lpstr>Onest</vt:lpstr>
      <vt:lpstr>Open Sans</vt:lpstr>
      <vt:lpstr>Montserrat ExtraBold</vt:lpstr>
      <vt:lpstr>Symbol</vt:lpstr>
      <vt:lpstr>Corporate Strategy Consulting by Slidesgo</vt:lpstr>
      <vt:lpstr>Stack-based Buffer Overflow</vt:lpstr>
      <vt:lpstr>01</vt:lpstr>
      <vt:lpstr>05</vt:lpstr>
      <vt:lpstr>Ôn tập về Stack</vt:lpstr>
      <vt:lpstr>Thanh ghi (32bit)</vt:lpstr>
      <vt:lpstr>Stack </vt:lpstr>
      <vt:lpstr>Vị trí của buffer trên stack</vt:lpstr>
      <vt:lpstr>Vị trí của buffer trên Stack</vt:lpstr>
      <vt:lpstr>Địa chỉ trả về</vt:lpstr>
      <vt:lpstr>Địa chỉ trả về </vt:lpstr>
      <vt:lpstr>Quản lí bộ nhớ</vt:lpstr>
      <vt:lpstr>Quản lí bộ nhớ</vt:lpstr>
      <vt:lpstr>Quản lí bộ nhớ</vt:lpstr>
      <vt:lpstr>Stack-based  buffer overflow</vt:lpstr>
      <vt:lpstr>Stack-based buffer overflow</vt:lpstr>
      <vt:lpstr>Cách phát hiện lỗi buffer overflow</vt:lpstr>
      <vt:lpstr>Cách phát hiện lỗi buffer overflow</vt:lpstr>
      <vt:lpstr>PowerPoint Presentation</vt:lpstr>
      <vt:lpstr>Cách khai thác lỗi cơ bản</vt:lpstr>
      <vt:lpstr>Cách khai thác lỗi cơ bản </vt:lpstr>
      <vt:lpstr>PowerPoint Presentation</vt:lpstr>
      <vt:lpstr>Biện pháp khắc phục</vt:lpstr>
      <vt:lpstr>Biện pháp khắc phục</vt:lpstr>
      <vt:lpstr>Biện pháp khắc phục</vt:lpstr>
      <vt:lpstr>DEMO</vt:lpstr>
      <vt:lpstr>PowerPoint Presentation</vt:lpstr>
      <vt:lpstr>PowerPoint Presentation</vt:lpstr>
      <vt:lpstr>DEMO</vt:lpstr>
      <vt:lpstr>DEMO</vt:lpstr>
      <vt:lpstr>PowerPoint Presentation</vt:lpstr>
      <vt:lpstr>PowerPoint Presentation</vt:lpstr>
      <vt:lpstr>DEMO</vt:lpstr>
      <vt:lpstr>DEMO</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 Huy</dc:creator>
  <cp:lastModifiedBy>Lại Quan Thiên</cp:lastModifiedBy>
  <cp:revision>1</cp:revision>
  <dcterms:modified xsi:type="dcterms:W3CDTF">2024-12-29T11:26:45Z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0x010100D07160FFEFB08F46AB62E22C91B08D12</vt:lpwstr>
  </property>
</Properties>
</file>